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32" r:id="rId1"/>
  </p:sldMasterIdLst>
  <p:notesMasterIdLst>
    <p:notesMasterId r:id="rId18"/>
  </p:notesMasterIdLst>
  <p:sldIdLst>
    <p:sldId id="256" r:id="rId2"/>
    <p:sldId id="257" r:id="rId3"/>
    <p:sldId id="258" r:id="rId4"/>
    <p:sldId id="269" r:id="rId5"/>
    <p:sldId id="259" r:id="rId6"/>
    <p:sldId id="260" r:id="rId7"/>
    <p:sldId id="270" r:id="rId8"/>
    <p:sldId id="271" r:id="rId9"/>
    <p:sldId id="273" r:id="rId10"/>
    <p:sldId id="272" r:id="rId11"/>
    <p:sldId id="274" r:id="rId12"/>
    <p:sldId id="275" r:id="rId13"/>
    <p:sldId id="276" r:id="rId14"/>
    <p:sldId id="278" r:id="rId15"/>
    <p:sldId id="279" r:id="rId16"/>
    <p:sldId id="268" r:id="rId17"/>
  </p:sldIdLst>
  <p:sldSz cx="24384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D5D5D5"/>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D5D5D5"/>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2">
              <a:hueOff val="-357243"/>
              <a:satOff val="7293"/>
              <a:lumOff val="8906"/>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D5D5D5"/>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3">
              <a:satOff val="1412"/>
              <a:lumOff val="16412"/>
            </a:schemeClr>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atOff val="1412"/>
                  <a:lumOff val="16412"/>
                </a:schemeClr>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6E937E"/>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AF7E9"/>
          </a:solidFill>
        </a:fill>
      </a:tcStyle>
    </a:wholeTbl>
    <a:band2H>
      <a:tcTxStyle/>
      <a:tcStyle>
        <a:tcBdr/>
        <a:fill>
          <a:solidFill>
            <a:srgbClr val="FFF171"/>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A51B"/>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E1A84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hueOff val="103425"/>
              <a:satOff val="-7243"/>
              <a:lumOff val="9921"/>
            </a:schemeClr>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chemeClr val="accent5"/>
          </a:solidFill>
        </a:fill>
      </a:tcStyle>
    </a:band2H>
    <a:firstCol>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5">
              <a:lumOff val="-14283"/>
            </a:schemeClr>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5">
                  <a:lumOff val="-14283"/>
                </a:schemeClr>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5">
              <a:satOff val="-6299"/>
              <a:lumOff val="-32309"/>
            </a:schemeClr>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EDEEEE"/>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5D5D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6" d="100"/>
          <a:sy n="26" d="100"/>
        </p:scale>
        <p:origin x="380"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xfrm>
            <a:off x="1143000" y="685800"/>
            <a:ext cx="4572000" cy="3429000"/>
          </a:xfrm>
          <a:prstGeom prst="rect">
            <a:avLst/>
          </a:prstGeom>
        </p:spPr>
        <p:txBody>
          <a:bodyPr/>
          <a:lstStyle/>
          <a:p>
            <a:endParaRPr/>
          </a:p>
        </p:txBody>
      </p:sp>
      <p:sp>
        <p:nvSpPr>
          <p:cNvPr id="169" name="Shape 16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16933"/>
            <a:ext cx="24384000" cy="13732934"/>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3014134" y="4809068"/>
            <a:ext cx="15533872" cy="3292604"/>
          </a:xfrm>
        </p:spPr>
        <p:txBody>
          <a:bodyPr anchor="b">
            <a:noAutofit/>
          </a:bodyPr>
          <a:lstStyle>
            <a:lvl1pPr algn="r">
              <a:defRPr sz="108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3014134" y="8101667"/>
            <a:ext cx="15533872" cy="2193798"/>
          </a:xfrm>
        </p:spPr>
        <p:txBody>
          <a:bodyPr anchor="t"/>
          <a:lstStyle>
            <a:lvl1pPr marL="0" indent="0" algn="r">
              <a:buNone/>
              <a:defRPr>
                <a:solidFill>
                  <a:schemeClr val="tx1">
                    <a:lumMod val="50000"/>
                    <a:lumOff val="50000"/>
                  </a:schemeClr>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950567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54670" y="1219200"/>
            <a:ext cx="17193336" cy="6807200"/>
          </a:xfrm>
        </p:spPr>
        <p:txBody>
          <a:bodyPr anchor="ctr">
            <a:normAutofit/>
          </a:bodyPr>
          <a:lstStyle>
            <a:lvl1pPr algn="l">
              <a:defRPr sz="8800" b="0" cap="none"/>
            </a:lvl1pPr>
          </a:lstStyle>
          <a:p>
            <a:r>
              <a:rPr lang="en-US"/>
              <a:t>Click to edit Master title style</a:t>
            </a:r>
            <a:endParaRPr lang="en-US" dirty="0"/>
          </a:p>
        </p:txBody>
      </p:sp>
      <p:sp>
        <p:nvSpPr>
          <p:cNvPr id="3" name="Text Placeholder 2"/>
          <p:cNvSpPr>
            <a:spLocks noGrp="1"/>
          </p:cNvSpPr>
          <p:nvPr>
            <p:ph type="body" idx="1"/>
          </p:nvPr>
        </p:nvSpPr>
        <p:spPr>
          <a:xfrm>
            <a:off x="1354670" y="8940800"/>
            <a:ext cx="17193336" cy="3141924"/>
          </a:xfrm>
        </p:spPr>
        <p:txBody>
          <a:bodyPr anchor="ctr">
            <a:normAutofit/>
          </a:bodyPr>
          <a:lstStyle>
            <a:lvl1pPr marL="0" indent="0" algn="l">
              <a:buNone/>
              <a:defRPr sz="3600">
                <a:solidFill>
                  <a:schemeClr val="tx1">
                    <a:lumMod val="75000"/>
                    <a:lumOff val="2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263536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62668" y="1219200"/>
            <a:ext cx="16188268" cy="6045200"/>
          </a:xfrm>
        </p:spPr>
        <p:txBody>
          <a:bodyPr anchor="ctr">
            <a:normAutofit/>
          </a:bodyPr>
          <a:lstStyle>
            <a:lvl1pPr algn="l">
              <a:defRPr sz="88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732278" y="7264400"/>
            <a:ext cx="14449048" cy="762000"/>
          </a:xfrm>
        </p:spPr>
        <p:txBody>
          <a:bodyPr anchor="ctr">
            <a:noAutofit/>
          </a:bodyPr>
          <a:lstStyle>
            <a:lvl1pPr marL="0" indent="0">
              <a:buFontTx/>
              <a:buNone/>
              <a:defRPr sz="3200">
                <a:solidFill>
                  <a:schemeClr val="tx1">
                    <a:lumMod val="50000"/>
                    <a:lumOff val="50000"/>
                  </a:schemeClr>
                </a:solidFill>
              </a:defRPr>
            </a:lvl1pPr>
            <a:lvl2pPr marL="914400" indent="0">
              <a:buFontTx/>
              <a:buNone/>
              <a:defRPr/>
            </a:lvl2pPr>
            <a:lvl3pPr marL="1828800" indent="0">
              <a:buFontTx/>
              <a:buNone/>
              <a:defRPr/>
            </a:lvl3pPr>
            <a:lvl4pPr marL="2743200" indent="0">
              <a:buFontTx/>
              <a:buNone/>
              <a:defRPr/>
            </a:lvl4pPr>
            <a:lvl5pPr marL="3657600" indent="0">
              <a:buFontTx/>
              <a:buNone/>
              <a:defRPr/>
            </a:lvl5pPr>
          </a:lstStyle>
          <a:p>
            <a:pPr lvl="0"/>
            <a:r>
              <a:rPr lang="en-US"/>
              <a:t>Click to edit Master text styles</a:t>
            </a:r>
          </a:p>
        </p:txBody>
      </p:sp>
      <p:sp>
        <p:nvSpPr>
          <p:cNvPr id="3" name="Text Placeholder 2"/>
          <p:cNvSpPr>
            <a:spLocks noGrp="1"/>
          </p:cNvSpPr>
          <p:nvPr>
            <p:ph type="body" idx="1"/>
          </p:nvPr>
        </p:nvSpPr>
        <p:spPr>
          <a:xfrm>
            <a:off x="1354670" y="8940800"/>
            <a:ext cx="17193336" cy="3141924"/>
          </a:xfrm>
        </p:spPr>
        <p:txBody>
          <a:bodyPr anchor="ctr">
            <a:normAutofit/>
          </a:bodyPr>
          <a:lstStyle>
            <a:lvl1pPr marL="0" indent="0" algn="l">
              <a:buNone/>
              <a:defRPr sz="3600">
                <a:solidFill>
                  <a:schemeClr val="tx1">
                    <a:lumMod val="75000"/>
                    <a:lumOff val="2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
        <p:nvSpPr>
          <p:cNvPr id="24" name="TextBox 23"/>
          <p:cNvSpPr txBox="1"/>
          <p:nvPr/>
        </p:nvSpPr>
        <p:spPr>
          <a:xfrm>
            <a:off x="1083740" y="1580756"/>
            <a:ext cx="1219200" cy="1169552"/>
          </a:xfrm>
          <a:prstGeom prst="rect">
            <a:avLst/>
          </a:prstGeom>
        </p:spPr>
        <p:txBody>
          <a:bodyPr vert="horz" lIns="182880" tIns="91440" rIns="182880" bIns="91440" rtlCol="0" anchor="ctr">
            <a:noAutofit/>
          </a:bodyPr>
          <a:lstStyle/>
          <a:p>
            <a:pPr lvl="0"/>
            <a:r>
              <a:rPr lang="en-US" sz="1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7786022" y="5773112"/>
            <a:ext cx="1219200" cy="1169552"/>
          </a:xfrm>
          <a:prstGeom prst="rect">
            <a:avLst/>
          </a:prstGeom>
        </p:spPr>
        <p:txBody>
          <a:bodyPr vert="horz" lIns="182880" tIns="91440" rIns="182880" bIns="91440" rtlCol="0" anchor="ctr">
            <a:noAutofit/>
          </a:bodyPr>
          <a:lstStyle/>
          <a:p>
            <a:pPr lvl="0"/>
            <a:r>
              <a:rPr lang="en-US" sz="1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298504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54670" y="3863976"/>
            <a:ext cx="17193336" cy="5190920"/>
          </a:xfrm>
        </p:spPr>
        <p:txBody>
          <a:bodyPr anchor="b">
            <a:normAutofit/>
          </a:bodyPr>
          <a:lstStyle>
            <a:lvl1pPr algn="l">
              <a:defRPr sz="8800" b="0" cap="none"/>
            </a:lvl1pPr>
          </a:lstStyle>
          <a:p>
            <a:r>
              <a:rPr lang="en-US"/>
              <a:t>Click to edit Master title style</a:t>
            </a:r>
            <a:endParaRPr lang="en-US" dirty="0"/>
          </a:p>
        </p:txBody>
      </p:sp>
      <p:sp>
        <p:nvSpPr>
          <p:cNvPr id="3" name="Text Placeholder 2"/>
          <p:cNvSpPr>
            <a:spLocks noGrp="1"/>
          </p:cNvSpPr>
          <p:nvPr>
            <p:ph type="body" idx="1"/>
          </p:nvPr>
        </p:nvSpPr>
        <p:spPr>
          <a:xfrm>
            <a:off x="1354670" y="9054896"/>
            <a:ext cx="17193336" cy="3027828"/>
          </a:xfrm>
        </p:spPr>
        <p:txBody>
          <a:bodyPr anchor="t">
            <a:normAutofit/>
          </a:bodyPr>
          <a:lstStyle>
            <a:lvl1pPr marL="0" indent="0" algn="l">
              <a:buNone/>
              <a:defRPr sz="3600">
                <a:solidFill>
                  <a:schemeClr val="tx1">
                    <a:lumMod val="75000"/>
                    <a:lumOff val="2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612922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862668" y="1219200"/>
            <a:ext cx="16188268" cy="6045200"/>
          </a:xfrm>
        </p:spPr>
        <p:txBody>
          <a:bodyPr anchor="ctr">
            <a:normAutofit/>
          </a:bodyPr>
          <a:lstStyle>
            <a:lvl1pPr algn="l">
              <a:defRPr sz="88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54665" y="8026400"/>
            <a:ext cx="17193338" cy="1028496"/>
          </a:xfrm>
        </p:spPr>
        <p:txBody>
          <a:bodyPr anchor="b">
            <a:noAutofit/>
          </a:bodyPr>
          <a:lstStyle>
            <a:lvl1pPr marL="0" indent="0">
              <a:buFontTx/>
              <a:buNone/>
              <a:defRPr sz="4800">
                <a:solidFill>
                  <a:schemeClr val="tx1">
                    <a:lumMod val="75000"/>
                    <a:lumOff val="25000"/>
                  </a:schemeClr>
                </a:solidFill>
              </a:defRPr>
            </a:lvl1pPr>
            <a:lvl2pPr marL="914400" indent="0">
              <a:buFontTx/>
              <a:buNone/>
              <a:defRPr/>
            </a:lvl2pPr>
            <a:lvl3pPr marL="1828800" indent="0">
              <a:buFontTx/>
              <a:buNone/>
              <a:defRPr/>
            </a:lvl3pPr>
            <a:lvl4pPr marL="2743200" indent="0">
              <a:buFontTx/>
              <a:buNone/>
              <a:defRPr/>
            </a:lvl4pPr>
            <a:lvl5pPr marL="3657600" indent="0">
              <a:buFontTx/>
              <a:buNone/>
              <a:defRPr/>
            </a:lvl5pPr>
          </a:lstStyle>
          <a:p>
            <a:pPr lvl="0"/>
            <a:r>
              <a:rPr lang="en-US"/>
              <a:t>Click to edit Master text styles</a:t>
            </a:r>
          </a:p>
        </p:txBody>
      </p:sp>
      <p:sp>
        <p:nvSpPr>
          <p:cNvPr id="3" name="Text Placeholder 2"/>
          <p:cNvSpPr>
            <a:spLocks noGrp="1"/>
          </p:cNvSpPr>
          <p:nvPr>
            <p:ph type="body" idx="1"/>
          </p:nvPr>
        </p:nvSpPr>
        <p:spPr>
          <a:xfrm>
            <a:off x="1354670" y="9054896"/>
            <a:ext cx="17193336" cy="3027828"/>
          </a:xfrm>
        </p:spPr>
        <p:txBody>
          <a:bodyPr anchor="t">
            <a:normAutofit/>
          </a:bodyPr>
          <a:lstStyle>
            <a:lvl1pPr marL="0" indent="0" algn="l">
              <a:buNone/>
              <a:defRPr sz="3600">
                <a:solidFill>
                  <a:schemeClr val="tx1">
                    <a:lumMod val="50000"/>
                    <a:lumOff val="50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
        <p:nvSpPr>
          <p:cNvPr id="24" name="TextBox 23"/>
          <p:cNvSpPr txBox="1"/>
          <p:nvPr/>
        </p:nvSpPr>
        <p:spPr>
          <a:xfrm>
            <a:off x="1083740" y="1580756"/>
            <a:ext cx="1219200" cy="1169552"/>
          </a:xfrm>
          <a:prstGeom prst="rect">
            <a:avLst/>
          </a:prstGeom>
        </p:spPr>
        <p:txBody>
          <a:bodyPr vert="horz" lIns="182880" tIns="91440" rIns="182880" bIns="91440" rtlCol="0" anchor="ctr">
            <a:noAutofit/>
          </a:bodyPr>
          <a:lstStyle/>
          <a:p>
            <a:pPr lvl="0"/>
            <a:r>
              <a:rPr lang="en-US" sz="1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7786022" y="5773112"/>
            <a:ext cx="1219200" cy="1169552"/>
          </a:xfrm>
          <a:prstGeom prst="rect">
            <a:avLst/>
          </a:prstGeom>
        </p:spPr>
        <p:txBody>
          <a:bodyPr vert="horz" lIns="182880" tIns="91440" rIns="182880" bIns="91440" rtlCol="0" anchor="ctr">
            <a:noAutofit/>
          </a:bodyPr>
          <a:lstStyle/>
          <a:p>
            <a:pPr lvl="0"/>
            <a:r>
              <a:rPr lang="en-US" sz="1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40442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371599" y="1219200"/>
            <a:ext cx="17176406" cy="6045200"/>
          </a:xfrm>
        </p:spPr>
        <p:txBody>
          <a:bodyPr anchor="ctr">
            <a:normAutofit/>
          </a:bodyPr>
          <a:lstStyle>
            <a:lvl1pPr algn="l">
              <a:defRPr sz="88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54665" y="8026400"/>
            <a:ext cx="17193338" cy="1028496"/>
          </a:xfrm>
        </p:spPr>
        <p:txBody>
          <a:bodyPr anchor="b">
            <a:noAutofit/>
          </a:bodyPr>
          <a:lstStyle>
            <a:lvl1pPr marL="0" indent="0">
              <a:buFontTx/>
              <a:buNone/>
              <a:defRPr sz="4800">
                <a:solidFill>
                  <a:schemeClr val="accent1"/>
                </a:solidFill>
              </a:defRPr>
            </a:lvl1pPr>
            <a:lvl2pPr marL="914400" indent="0">
              <a:buFontTx/>
              <a:buNone/>
              <a:defRPr/>
            </a:lvl2pPr>
            <a:lvl3pPr marL="1828800" indent="0">
              <a:buFontTx/>
              <a:buNone/>
              <a:defRPr/>
            </a:lvl3pPr>
            <a:lvl4pPr marL="2743200" indent="0">
              <a:buFontTx/>
              <a:buNone/>
              <a:defRPr/>
            </a:lvl4pPr>
            <a:lvl5pPr marL="3657600" indent="0">
              <a:buFontTx/>
              <a:buNone/>
              <a:defRPr/>
            </a:lvl5pPr>
          </a:lstStyle>
          <a:p>
            <a:pPr lvl="0"/>
            <a:r>
              <a:rPr lang="en-US"/>
              <a:t>Click to edit Master text styles</a:t>
            </a:r>
          </a:p>
        </p:txBody>
      </p:sp>
      <p:sp>
        <p:nvSpPr>
          <p:cNvPr id="3" name="Text Placeholder 2"/>
          <p:cNvSpPr>
            <a:spLocks noGrp="1"/>
          </p:cNvSpPr>
          <p:nvPr>
            <p:ph type="body" idx="1"/>
          </p:nvPr>
        </p:nvSpPr>
        <p:spPr>
          <a:xfrm>
            <a:off x="1354670" y="9054896"/>
            <a:ext cx="17193336" cy="3027828"/>
          </a:xfrm>
        </p:spPr>
        <p:txBody>
          <a:bodyPr anchor="t">
            <a:normAutofit/>
          </a:bodyPr>
          <a:lstStyle>
            <a:lvl1pPr marL="0" indent="0" algn="l">
              <a:buNone/>
              <a:defRPr sz="3600">
                <a:solidFill>
                  <a:schemeClr val="tx1">
                    <a:lumMod val="50000"/>
                    <a:lumOff val="50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424595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5825561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935347" y="1219199"/>
            <a:ext cx="2609486" cy="10502902"/>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354670" y="1219200"/>
            <a:ext cx="14120300" cy="10502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584664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6500" y="12268950"/>
            <a:ext cx="21971000" cy="660401"/>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r>
              <a:t>Author and Date</a:t>
            </a:r>
          </a:p>
        </p:txBody>
      </p:sp>
      <p:sp>
        <p:nvSpPr>
          <p:cNvPr id="12" name="Body Level One…"/>
          <p:cNvSpPr txBox="1">
            <a:spLocks noGrp="1"/>
          </p:cNvSpPr>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r>
              <a:t>Presentation Subtitle</a:t>
            </a:r>
          </a:p>
          <a:p>
            <a:pPr lvl="1"/>
            <a:endParaRPr/>
          </a:p>
          <a:p>
            <a:pPr lvl="2"/>
            <a:endParaRPr/>
          </a:p>
          <a:p>
            <a:pPr lvl="3"/>
            <a:endParaRPr/>
          </a:p>
          <a:p>
            <a:pPr lvl="4"/>
            <a:endParaRPr/>
          </a:p>
        </p:txBody>
      </p:sp>
      <p:sp>
        <p:nvSpPr>
          <p:cNvPr id="13" name="Presentation Title"/>
          <p:cNvSpPr txBox="1">
            <a:spLocks noGrp="1"/>
          </p:cNvSpPr>
          <p:nvPr>
            <p:ph type="title" hasCustomPrompt="1"/>
          </p:nvPr>
        </p:nvSpPr>
        <p:spPr>
          <a:xfrm>
            <a:off x="1206500" y="2616200"/>
            <a:ext cx="21971004" cy="4648200"/>
          </a:xfrm>
          <a:prstGeom prst="rect">
            <a:avLst/>
          </a:prstGeom>
        </p:spPr>
        <p:txBody>
          <a:bodyPr anchor="b"/>
          <a:lstStyle>
            <a:lvl1pPr defTabSz="355600">
              <a:defRPr sz="12000" spc="-119"/>
            </a:lvl1pPr>
          </a:lstStyle>
          <a:p>
            <a:r>
              <a:t>Presentation Title</a:t>
            </a:r>
          </a:p>
        </p:txBody>
      </p:sp>
      <p:sp>
        <p:nvSpPr>
          <p:cNvPr id="14" name="Slide Number"/>
          <p:cNvSpPr txBox="1">
            <a:spLocks noGrp="1"/>
          </p:cNvSpPr>
          <p:nvPr>
            <p:ph type="sldNum" sz="quarter" idx="2"/>
          </p:nvPr>
        </p:nvSpPr>
        <p:spPr>
          <a:xfrm>
            <a:off x="23558499" y="12460720"/>
            <a:ext cx="388621" cy="42926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7595656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108" name="Agenda Subtitle"/>
          <p:cNvSpPr txBox="1">
            <a:spLocks noGrp="1"/>
          </p:cNvSpPr>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r>
              <a:t>Agenda Subtitle</a:t>
            </a:r>
          </a:p>
        </p:txBody>
      </p:sp>
      <p:sp>
        <p:nvSpPr>
          <p:cNvPr id="109" name="Body Level One…"/>
          <p:cNvSpPr txBox="1">
            <a:spLocks noGrp="1"/>
          </p:cNvSpPr>
          <p:nvPr>
            <p:ph type="body" idx="1" hasCustomPrompt="1"/>
          </p:nvPr>
        </p:nvSpPr>
        <p:spPr>
          <a:prstGeom prst="rect">
            <a:avLst/>
          </a:prstGeom>
        </p:spPr>
        <p:txBody>
          <a:bodyPr/>
          <a:lstStyle>
            <a:lvl1pPr marL="0" indent="0">
              <a:spcBef>
                <a:spcPts val="6000"/>
              </a:spcBef>
              <a:buSzTx/>
              <a:buNone/>
              <a:defRPr sz="5000"/>
            </a:lvl1pPr>
            <a:lvl2pPr marL="0" indent="457200">
              <a:spcBef>
                <a:spcPts val="6000"/>
              </a:spcBef>
              <a:buSzTx/>
              <a:buNone/>
              <a:defRPr sz="5000"/>
            </a:lvl2pPr>
            <a:lvl3pPr marL="0" indent="914400">
              <a:spcBef>
                <a:spcPts val="6000"/>
              </a:spcBef>
              <a:buSzTx/>
              <a:buNone/>
              <a:defRPr sz="5000"/>
            </a:lvl3pPr>
            <a:lvl4pPr marL="0" indent="1371600">
              <a:spcBef>
                <a:spcPts val="6000"/>
              </a:spcBef>
              <a:buSzTx/>
              <a:buNone/>
              <a:defRPr sz="5000"/>
            </a:lvl4pPr>
            <a:lvl5pPr marL="0" indent="1828800">
              <a:spcBef>
                <a:spcPts val="6000"/>
              </a:spcBef>
              <a:buSzTx/>
              <a:buNone/>
              <a:defRPr sz="5000"/>
            </a:lvl5pPr>
          </a:lstStyle>
          <a:p>
            <a:r>
              <a:t>Agenda Topics</a:t>
            </a:r>
          </a:p>
          <a:p>
            <a:pPr lvl="1"/>
            <a:endParaRPr/>
          </a:p>
          <a:p>
            <a:pPr lvl="2"/>
            <a:endParaRPr/>
          </a:p>
          <a:p>
            <a:pPr lvl="3"/>
            <a:endParaRPr/>
          </a:p>
          <a:p>
            <a:pPr lvl="4"/>
            <a:endParaRPr/>
          </a:p>
        </p:txBody>
      </p:sp>
      <p:sp>
        <p:nvSpPr>
          <p:cNvPr id="110" name="Agenda Title"/>
          <p:cNvSpPr txBox="1">
            <a:spLocks noGrp="1"/>
          </p:cNvSpPr>
          <p:nvPr>
            <p:ph type="title" hasCustomPrompt="1"/>
          </p:nvPr>
        </p:nvSpPr>
        <p:spPr>
          <a:prstGeom prst="rect">
            <a:avLst/>
          </a:prstGeom>
        </p:spPr>
        <p:txBody>
          <a:bodyPr/>
          <a:lstStyle/>
          <a:p>
            <a:r>
              <a:t>Agenda Title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600394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Partial view of a ceiling with wood panelling"/>
          <p:cNvSpPr>
            <a:spLocks noGrp="1"/>
          </p:cNvSpPr>
          <p:nvPr>
            <p:ph type="pic" idx="21"/>
          </p:nvPr>
        </p:nvSpPr>
        <p:spPr>
          <a:xfrm>
            <a:off x="9588500" y="-482600"/>
            <a:ext cx="21513800" cy="14300200"/>
          </a:xfrm>
          <a:prstGeom prst="rect">
            <a:avLst/>
          </a:prstGeom>
        </p:spPr>
        <p:txBody>
          <a:bodyPr lIns="91439" tIns="45719" rIns="91439" bIns="45719">
            <a:noAutofit/>
          </a:bodyPr>
          <a:lstStyle/>
          <a:p>
            <a:endParaRPr/>
          </a:p>
        </p:txBody>
      </p:sp>
      <p:sp>
        <p:nvSpPr>
          <p:cNvPr id="61" name="Slide Subtitle"/>
          <p:cNvSpPr txBox="1">
            <a:spLocks noGrp="1"/>
          </p:cNvSpPr>
          <p:nvPr>
            <p:ph type="body" sz="quarter" idx="22"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r>
              <a:t>Slide Subtitle</a:t>
            </a:r>
          </a:p>
        </p:txBody>
      </p:sp>
      <p:sp>
        <p:nvSpPr>
          <p:cNvPr id="62" name="Slide Title"/>
          <p:cNvSpPr txBox="1">
            <a:spLocks noGrp="1"/>
          </p:cNvSpPr>
          <p:nvPr>
            <p:ph type="title" hasCustomPrompt="1"/>
          </p:nvPr>
        </p:nvSpPr>
        <p:spPr>
          <a:xfrm>
            <a:off x="1206500" y="635000"/>
            <a:ext cx="9779000" cy="1689100"/>
          </a:xfrm>
          <a:prstGeom prst="rect">
            <a:avLst/>
          </a:prstGeom>
        </p:spPr>
        <p:txBody>
          <a:bodyPr/>
          <a:lstStyle/>
          <a:p>
            <a:r>
              <a:t>Slide Title</a:t>
            </a:r>
          </a:p>
        </p:txBody>
      </p:sp>
      <p:sp>
        <p:nvSpPr>
          <p:cNvPr id="63" name="Body Level One…"/>
          <p:cNvSpPr txBox="1">
            <a:spLocks noGrp="1"/>
          </p:cNvSpPr>
          <p:nvPr>
            <p:ph type="body" sz="half" idx="1" hasCustomPrompt="1"/>
          </p:nvPr>
        </p:nvSpPr>
        <p:spPr>
          <a:xfrm>
            <a:off x="1206500" y="4248504"/>
            <a:ext cx="9779000" cy="8256012"/>
          </a:xfrm>
          <a:prstGeom prst="rect">
            <a:avLst/>
          </a:prstGeom>
        </p:spPr>
        <p:txBody>
          <a:bodyPr/>
          <a:lstStyle/>
          <a:p>
            <a:r>
              <a:t>Slide bullet text</a:t>
            </a:r>
          </a:p>
          <a:p>
            <a:pPr lvl="1"/>
            <a:endParaRPr/>
          </a:p>
          <a:p>
            <a:pPr lvl="2"/>
            <a:endParaRPr/>
          </a:p>
          <a:p>
            <a:pPr lvl="3"/>
            <a:endParaRPr/>
          </a:p>
          <a:p>
            <a:pPr lvl="4"/>
            <a:endParaRP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4506653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893766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5" name="Attribution"/>
          <p:cNvSpPr txBox="1">
            <a:spLocks noGrp="1"/>
          </p:cNvSpPr>
          <p:nvPr>
            <p:ph type="body" sz="quarter" idx="21" hasCustomPrompt="1"/>
          </p:nvPr>
        </p:nvSpPr>
        <p:spPr>
          <a:xfrm>
            <a:off x="5461000" y="9563100"/>
            <a:ext cx="13728700" cy="698500"/>
          </a:xfrm>
          <a:prstGeom prst="rect">
            <a:avLst/>
          </a:prstGeom>
        </p:spPr>
        <p:txBody>
          <a:bodyPr lIns="45719" tIns="45719" rIns="45719" bIns="45719"/>
          <a:lstStyle>
            <a:lvl1pPr marL="0" indent="0" defTabSz="825500">
              <a:spcBef>
                <a:spcPts val="0"/>
              </a:spcBef>
              <a:buSzTx/>
              <a:buNone/>
              <a:defRPr sz="3600">
                <a:latin typeface="Produkt Light"/>
                <a:ea typeface="Produkt Light"/>
                <a:cs typeface="Produkt Light"/>
                <a:sym typeface="Produkt Light"/>
              </a:defRPr>
            </a:lvl1pPr>
          </a:lstStyle>
          <a:p>
            <a:r>
              <a:t>Attribution</a:t>
            </a:r>
          </a:p>
        </p:txBody>
      </p:sp>
      <p:sp>
        <p:nvSpPr>
          <p:cNvPr id="136" name="Body Level One…"/>
          <p:cNvSpPr txBox="1">
            <a:spLocks noGrp="1"/>
          </p:cNvSpPr>
          <p:nvPr>
            <p:ph type="body" sz="quarter" idx="1" hasCustomPrompt="1"/>
          </p:nvPr>
        </p:nvSpPr>
        <p:spPr>
          <a:xfrm>
            <a:off x="5194300" y="4165600"/>
            <a:ext cx="13995400" cy="4432300"/>
          </a:xfrm>
          <a:prstGeom prst="rect">
            <a:avLst/>
          </a:prstGeom>
        </p:spPr>
        <p:txBody>
          <a:bodyPr anchor="b"/>
          <a:lstStyle>
            <a:lvl1pPr marL="254000" indent="-254000" defTabSz="2438400">
              <a:lnSpc>
                <a:spcPct val="90000"/>
              </a:lnSpc>
              <a:spcBef>
                <a:spcPts val="0"/>
              </a:spcBef>
              <a:buSzTx/>
              <a:buNone/>
              <a:defRPr sz="9300" spc="-93">
                <a:latin typeface="+mn-lt"/>
                <a:ea typeface="+mn-ea"/>
                <a:cs typeface="+mn-cs"/>
                <a:sym typeface="Produkt Extralight"/>
              </a:defRPr>
            </a:lvl1pPr>
            <a:lvl2pPr marL="254000" indent="203200" defTabSz="2438400">
              <a:lnSpc>
                <a:spcPct val="90000"/>
              </a:lnSpc>
              <a:spcBef>
                <a:spcPts val="0"/>
              </a:spcBef>
              <a:buSzTx/>
              <a:buNone/>
              <a:defRPr sz="9300" spc="-93">
                <a:latin typeface="+mn-lt"/>
                <a:ea typeface="+mn-ea"/>
                <a:cs typeface="+mn-cs"/>
                <a:sym typeface="Produkt Extralight"/>
              </a:defRPr>
            </a:lvl2pPr>
            <a:lvl3pPr marL="254000" indent="660400" defTabSz="2438400">
              <a:lnSpc>
                <a:spcPct val="90000"/>
              </a:lnSpc>
              <a:spcBef>
                <a:spcPts val="0"/>
              </a:spcBef>
              <a:buSzTx/>
              <a:buNone/>
              <a:defRPr sz="9300" spc="-93">
                <a:latin typeface="+mn-lt"/>
                <a:ea typeface="+mn-ea"/>
                <a:cs typeface="+mn-cs"/>
                <a:sym typeface="Produkt Extralight"/>
              </a:defRPr>
            </a:lvl3pPr>
            <a:lvl4pPr marL="254000" indent="1117600" defTabSz="2438400">
              <a:lnSpc>
                <a:spcPct val="90000"/>
              </a:lnSpc>
              <a:spcBef>
                <a:spcPts val="0"/>
              </a:spcBef>
              <a:buSzTx/>
              <a:buNone/>
              <a:defRPr sz="9300" spc="-93">
                <a:latin typeface="+mn-lt"/>
                <a:ea typeface="+mn-ea"/>
                <a:cs typeface="+mn-cs"/>
                <a:sym typeface="Produkt Extralight"/>
              </a:defRPr>
            </a:lvl4pPr>
            <a:lvl5pPr marL="254000" indent="1574800" defTabSz="2438400">
              <a:lnSpc>
                <a:spcPct val="90000"/>
              </a:lnSpc>
              <a:spcBef>
                <a:spcPts val="0"/>
              </a:spcBef>
              <a:buSzTx/>
              <a:buNone/>
              <a:defRPr sz="9300" spc="-93">
                <a:latin typeface="+mn-lt"/>
                <a:ea typeface="+mn-ea"/>
                <a:cs typeface="+mn-cs"/>
                <a:sym typeface="Produkt Extralight"/>
              </a:defRPr>
            </a:lvl5pPr>
          </a:lstStyle>
          <a:p>
            <a:r>
              <a:t>“Notable Quote”</a:t>
            </a:r>
          </a:p>
          <a:p>
            <a:pPr lvl="1"/>
            <a:endParaRPr/>
          </a:p>
          <a:p>
            <a:pPr lvl="2"/>
            <a:endParaRPr/>
          </a:p>
          <a:p>
            <a:pPr lvl="3"/>
            <a:endParaRPr/>
          </a:p>
          <a:p>
            <a:pPr lvl="4"/>
            <a:endParaRP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9398307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54670" y="5401735"/>
            <a:ext cx="17193336" cy="3653162"/>
          </a:xfrm>
        </p:spPr>
        <p:txBody>
          <a:bodyPr anchor="b"/>
          <a:lstStyle>
            <a:lvl1pPr algn="l">
              <a:defRPr sz="8000" b="0" cap="none"/>
            </a:lvl1pPr>
          </a:lstStyle>
          <a:p>
            <a:r>
              <a:rPr lang="en-US"/>
              <a:t>Click to edit Master title style</a:t>
            </a:r>
            <a:endParaRPr lang="en-US" dirty="0"/>
          </a:p>
        </p:txBody>
      </p:sp>
      <p:sp>
        <p:nvSpPr>
          <p:cNvPr id="3" name="Text Placeholder 2"/>
          <p:cNvSpPr>
            <a:spLocks noGrp="1"/>
          </p:cNvSpPr>
          <p:nvPr>
            <p:ph type="body" idx="1"/>
          </p:nvPr>
        </p:nvSpPr>
        <p:spPr>
          <a:xfrm>
            <a:off x="1354670" y="9054896"/>
            <a:ext cx="17193336" cy="1720800"/>
          </a:xfrm>
        </p:spPr>
        <p:txBody>
          <a:bodyPr anchor="t"/>
          <a:lstStyle>
            <a:lvl1pPr marL="0" indent="0" algn="l">
              <a:buNone/>
              <a:defRPr sz="4000">
                <a:solidFill>
                  <a:schemeClr val="tx1">
                    <a:lumMod val="50000"/>
                    <a:lumOff val="50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26690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54669" y="4321178"/>
            <a:ext cx="8368070" cy="7761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179940" y="4321179"/>
            <a:ext cx="8368068" cy="7761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67562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51491" y="4321966"/>
            <a:ext cx="8371246" cy="1152524"/>
          </a:xfrm>
        </p:spPr>
        <p:txBody>
          <a:bodyPr anchor="b">
            <a:noAutofit/>
          </a:bodyPr>
          <a:lstStyle>
            <a:lvl1pPr marL="0" indent="0">
              <a:buNone/>
              <a:defRPr sz="4800" b="0"/>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351491" y="5474491"/>
            <a:ext cx="8371246" cy="66082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176766" y="4321966"/>
            <a:ext cx="8371236" cy="1152524"/>
          </a:xfrm>
        </p:spPr>
        <p:txBody>
          <a:bodyPr anchor="b">
            <a:noAutofit/>
          </a:bodyPr>
          <a:lstStyle>
            <a:lvl1pPr marL="0" indent="0">
              <a:buNone/>
              <a:defRPr sz="4800" b="0"/>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0176769" y="5474491"/>
            <a:ext cx="8371234" cy="66082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93935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54668" y="1219200"/>
            <a:ext cx="17193336" cy="2641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141914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4144871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54668" y="2997208"/>
            <a:ext cx="7709056" cy="2556932"/>
          </a:xfrm>
        </p:spPr>
        <p:txBody>
          <a:bodyPr anchor="b">
            <a:normAutofit/>
          </a:bodyPr>
          <a:lstStyle>
            <a:lvl1pPr>
              <a:defRPr sz="4000"/>
            </a:lvl1pPr>
          </a:lstStyle>
          <a:p>
            <a:r>
              <a:rPr lang="en-US"/>
              <a:t>Click to edit Master title style</a:t>
            </a:r>
            <a:endParaRPr lang="en-US" dirty="0"/>
          </a:p>
        </p:txBody>
      </p:sp>
      <p:sp>
        <p:nvSpPr>
          <p:cNvPr id="3" name="Content Placeholder 2"/>
          <p:cNvSpPr>
            <a:spLocks noGrp="1"/>
          </p:cNvSpPr>
          <p:nvPr>
            <p:ph idx="1"/>
          </p:nvPr>
        </p:nvSpPr>
        <p:spPr>
          <a:xfrm>
            <a:off x="9520923" y="1029849"/>
            <a:ext cx="9027082" cy="1105287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54668" y="5554139"/>
            <a:ext cx="7709056" cy="5168898"/>
          </a:xfrm>
        </p:spPr>
        <p:txBody>
          <a:bodyPr>
            <a:normAutofit/>
          </a:bodyPr>
          <a:lstStyle>
            <a:lvl1pPr marL="0" indent="0">
              <a:buNone/>
              <a:defRPr sz="2800"/>
            </a:lvl1pPr>
            <a:lvl2pPr marL="914126" indent="0">
              <a:buNone/>
              <a:defRPr sz="2800"/>
            </a:lvl2pPr>
            <a:lvl3pPr marL="1828252" indent="0">
              <a:buNone/>
              <a:defRPr sz="2400"/>
            </a:lvl3pPr>
            <a:lvl4pPr marL="2742378" indent="0">
              <a:buNone/>
              <a:defRPr sz="2000"/>
            </a:lvl4pPr>
            <a:lvl5pPr marL="3656502" indent="0">
              <a:buNone/>
              <a:defRPr sz="2000"/>
            </a:lvl5pPr>
            <a:lvl6pPr marL="4570628" indent="0">
              <a:buNone/>
              <a:defRPr sz="2000"/>
            </a:lvl6pPr>
            <a:lvl7pPr marL="5484754" indent="0">
              <a:buNone/>
              <a:defRPr sz="2000"/>
            </a:lvl7pPr>
            <a:lvl8pPr marL="6398880" indent="0">
              <a:buNone/>
              <a:defRPr sz="2000"/>
            </a:lvl8pPr>
            <a:lvl9pPr marL="7313006"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93273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54669" y="9601200"/>
            <a:ext cx="17193334" cy="1133476"/>
          </a:xfrm>
        </p:spPr>
        <p:txBody>
          <a:bodyPr anchor="b">
            <a:normAutofit/>
          </a:bodyPr>
          <a:lstStyle>
            <a:lvl1pPr algn="l">
              <a:defRPr sz="4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54668" y="1219200"/>
            <a:ext cx="17193336" cy="7691436"/>
          </a:xfrm>
        </p:spPr>
        <p:txBody>
          <a:bodyPr anchor="t">
            <a:normAutofit/>
          </a:bodyPr>
          <a:lstStyle>
            <a:lvl1pPr marL="0" indent="0" algn="ctr">
              <a:buNone/>
              <a:defRPr sz="3200"/>
            </a:lvl1pPr>
            <a:lvl2pPr marL="914400" indent="0">
              <a:buNone/>
              <a:defRPr sz="3200"/>
            </a:lvl2pPr>
            <a:lvl3pPr marL="1828800" indent="0">
              <a:buNone/>
              <a:defRPr sz="3200"/>
            </a:lvl3pPr>
            <a:lvl4pPr marL="2743200" indent="0">
              <a:buNone/>
              <a:defRPr sz="3200"/>
            </a:lvl4pPr>
            <a:lvl5pPr marL="3657600" indent="0">
              <a:buNone/>
              <a:defRPr sz="3200"/>
            </a:lvl5pPr>
            <a:lvl6pPr marL="4572000" indent="0">
              <a:buNone/>
              <a:defRPr sz="3200"/>
            </a:lvl6pPr>
            <a:lvl7pPr marL="5486400" indent="0">
              <a:buNone/>
              <a:defRPr sz="3200"/>
            </a:lvl7pPr>
            <a:lvl8pPr marL="6400800" indent="0">
              <a:buNone/>
              <a:defRPr sz="3200"/>
            </a:lvl8pPr>
            <a:lvl9pPr marL="731520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1354669" y="10734676"/>
            <a:ext cx="17193334" cy="1348048"/>
          </a:xfrm>
        </p:spPr>
        <p:txBody>
          <a:bodyPr>
            <a:normAutofit/>
          </a:bodyPr>
          <a:lstStyle>
            <a:lvl1pPr marL="0" indent="0">
              <a:buNone/>
              <a:defRPr sz="24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
        <p:nvSpPr>
          <p:cNvPr id="5" name="Date Placeholder 4"/>
          <p:cNvSpPr>
            <a:spLocks noGrp="1"/>
          </p:cNvSpPr>
          <p:nvPr>
            <p:ph type="dt" sz="half" idx="10"/>
          </p:nvPr>
        </p:nvSpPr>
        <p:spPr/>
        <p:txBody>
          <a:bodyPr/>
          <a:lstStyle/>
          <a:p>
            <a:fld id="{B61BEF0D-F0BB-DE4B-95CE-6DB70DBA9567}" type="datetimeFigureOut">
              <a:rPr lang="en-US" smtClean="0"/>
              <a:pPr/>
              <a:t>5/7/2025</a:t>
            </a:fld>
            <a:endParaRPr lang="en-US" dirty="0"/>
          </a:p>
        </p:txBody>
      </p:sp>
    </p:spTree>
    <p:extLst>
      <p:ext uri="{BB962C8B-B14F-4D97-AF65-F5344CB8AC3E}">
        <p14:creationId xmlns:p14="http://schemas.microsoft.com/office/powerpoint/2010/main" val="2843759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16933"/>
            <a:ext cx="24384000" cy="13732934"/>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354668" y="1219200"/>
            <a:ext cx="17193336" cy="2641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54668" y="4321179"/>
            <a:ext cx="17193336" cy="776154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410267" y="12082725"/>
            <a:ext cx="1823878" cy="730250"/>
          </a:xfrm>
          <a:prstGeom prst="rect">
            <a:avLst/>
          </a:prstGeom>
        </p:spPr>
        <p:txBody>
          <a:bodyPr vert="horz" lIns="91440" tIns="45720" rIns="91440" bIns="45720" rtlCol="0" anchor="ctr"/>
          <a:lstStyle>
            <a:lvl1pPr algn="r">
              <a:defRPr sz="1800">
                <a:solidFill>
                  <a:schemeClr val="tx1">
                    <a:tint val="75000"/>
                  </a:schemeClr>
                </a:solidFill>
              </a:defRPr>
            </a:lvl1pPr>
          </a:lstStyle>
          <a:p>
            <a:fld id="{B61BEF0D-F0BB-DE4B-95CE-6DB70DBA9567}" type="datetimeFigureOut">
              <a:rPr lang="en-US" smtClean="0"/>
              <a:pPr/>
              <a:t>5/7/2025</a:t>
            </a:fld>
            <a:endParaRPr lang="en-US" dirty="0"/>
          </a:p>
        </p:txBody>
      </p:sp>
      <p:sp>
        <p:nvSpPr>
          <p:cNvPr id="5" name="Footer Placeholder 4"/>
          <p:cNvSpPr>
            <a:spLocks noGrp="1"/>
          </p:cNvSpPr>
          <p:nvPr>
            <p:ph type="ftr" sz="quarter" idx="3"/>
          </p:nvPr>
        </p:nvSpPr>
        <p:spPr>
          <a:xfrm>
            <a:off x="1354668" y="12082725"/>
            <a:ext cx="12595224" cy="730250"/>
          </a:xfrm>
          <a:prstGeom prst="rect">
            <a:avLst/>
          </a:prstGeom>
        </p:spPr>
        <p:txBody>
          <a:bodyPr vert="horz" lIns="91440" tIns="45720" rIns="91440" bIns="45720" rtlCol="0" anchor="ctr"/>
          <a:lstStyle>
            <a:lvl1pPr algn="l">
              <a:defRPr sz="1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181327" y="12082725"/>
            <a:ext cx="1366678" cy="730250"/>
          </a:xfrm>
          <a:prstGeom prst="rect">
            <a:avLst/>
          </a:prstGeom>
        </p:spPr>
        <p:txBody>
          <a:bodyPr vert="horz" lIns="91440" tIns="45720" rIns="91440" bIns="45720" rtlCol="0" anchor="ctr"/>
          <a:lstStyle>
            <a:lvl1pPr algn="r">
              <a:defRPr sz="1800">
                <a:solidFill>
                  <a:schemeClr val="accent1"/>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130356593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3" r:id="rId20"/>
  </p:sldLayoutIdLst>
  <p:txStyles>
    <p:titleStyle>
      <a:lvl1pPr algn="l" defTabSz="914400" rtl="0" eaLnBrk="1" latinLnBrk="0" hangingPunct="1">
        <a:spcBef>
          <a:spcPct val="0"/>
        </a:spcBef>
        <a:buNone/>
        <a:defRPr sz="72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685800" indent="-685800" algn="l" defTabSz="914400" rtl="0" eaLnBrk="1" latinLnBrk="0" hangingPunct="1">
        <a:spcBef>
          <a:spcPts val="2000"/>
        </a:spcBef>
        <a:spcAft>
          <a:spcPts val="0"/>
        </a:spcAft>
        <a:buClr>
          <a:schemeClr val="accent1"/>
        </a:buClr>
        <a:buSzPct val="80000"/>
        <a:buFont typeface="Wingdings 3" charset="2"/>
        <a:buChar char=""/>
        <a:defRPr sz="3600" kern="1200">
          <a:solidFill>
            <a:schemeClr val="tx1">
              <a:lumMod val="75000"/>
              <a:lumOff val="25000"/>
            </a:schemeClr>
          </a:solidFill>
          <a:latin typeface="+mn-lt"/>
          <a:ea typeface="+mn-ea"/>
          <a:cs typeface="+mn-cs"/>
        </a:defRPr>
      </a:lvl1pPr>
      <a:lvl2pPr marL="1485900" indent="-571500" algn="l" defTabSz="914400" rtl="0" eaLnBrk="1" latinLnBrk="0" hangingPunct="1">
        <a:spcBef>
          <a:spcPts val="2000"/>
        </a:spcBef>
        <a:spcAft>
          <a:spcPts val="0"/>
        </a:spcAft>
        <a:buClr>
          <a:schemeClr val="accent1"/>
        </a:buClr>
        <a:buSzPct val="80000"/>
        <a:buFont typeface="Wingdings 3" charset="2"/>
        <a:buChar char=""/>
        <a:defRPr sz="3200" kern="1200">
          <a:solidFill>
            <a:schemeClr val="tx1">
              <a:lumMod val="75000"/>
              <a:lumOff val="25000"/>
            </a:schemeClr>
          </a:solidFill>
          <a:latin typeface="+mn-lt"/>
          <a:ea typeface="+mn-ea"/>
          <a:cs typeface="+mn-cs"/>
        </a:defRPr>
      </a:lvl2pPr>
      <a:lvl3pPr marL="2286000" indent="-457200" algn="l" defTabSz="914400" rtl="0" eaLnBrk="1" latinLnBrk="0" hangingPunct="1">
        <a:spcBef>
          <a:spcPts val="2000"/>
        </a:spcBef>
        <a:spcAft>
          <a:spcPts val="0"/>
        </a:spcAft>
        <a:buClr>
          <a:schemeClr val="accent1"/>
        </a:buClr>
        <a:buSzPct val="80000"/>
        <a:buFont typeface="Wingdings 3" charset="2"/>
        <a:buChar char=""/>
        <a:defRPr sz="2800" kern="1200">
          <a:solidFill>
            <a:schemeClr val="tx1">
              <a:lumMod val="75000"/>
              <a:lumOff val="25000"/>
            </a:schemeClr>
          </a:solidFill>
          <a:latin typeface="+mn-lt"/>
          <a:ea typeface="+mn-ea"/>
          <a:cs typeface="+mn-cs"/>
        </a:defRPr>
      </a:lvl3pPr>
      <a:lvl4pPr marL="3200400" indent="-457200" algn="l" defTabSz="914400" rtl="0" eaLnBrk="1" latinLnBrk="0" hangingPunct="1">
        <a:spcBef>
          <a:spcPts val="2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4pPr>
      <a:lvl5pPr marL="4114800" indent="-457200" algn="l" defTabSz="914400" rtl="0" eaLnBrk="1" latinLnBrk="0" hangingPunct="1">
        <a:spcBef>
          <a:spcPts val="2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5pPr>
      <a:lvl6pPr marL="5029200" indent="-457200" algn="l" defTabSz="914400" rtl="0" eaLnBrk="1" latinLnBrk="0" hangingPunct="1">
        <a:spcBef>
          <a:spcPts val="2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6pPr>
      <a:lvl7pPr marL="5943600" indent="-457200" algn="l" defTabSz="914400" rtl="0" eaLnBrk="1" latinLnBrk="0" hangingPunct="1">
        <a:spcBef>
          <a:spcPts val="2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7pPr>
      <a:lvl8pPr marL="6858000" indent="-457200" algn="l" defTabSz="914400" rtl="0" eaLnBrk="1" latinLnBrk="0" hangingPunct="1">
        <a:spcBef>
          <a:spcPts val="2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8pPr>
      <a:lvl9pPr marL="7772400" indent="-457200" algn="l" defTabSz="914400" rtl="0" eaLnBrk="1" latinLnBrk="0" hangingPunct="1">
        <a:spcBef>
          <a:spcPts val="2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HOUSE PRICE PREDICTION SYSTEM"/>
          <p:cNvSpPr txBox="1">
            <a:spLocks noGrp="1"/>
          </p:cNvSpPr>
          <p:nvPr>
            <p:ph type="body" sz="quarter" idx="1"/>
          </p:nvPr>
        </p:nvSpPr>
        <p:spPr>
          <a:xfrm>
            <a:off x="914400" y="3754625"/>
            <a:ext cx="22263100" cy="1035333"/>
          </a:xfrm>
          <a:prstGeom prst="rect">
            <a:avLst/>
          </a:prstGeom>
        </p:spPr>
        <p:txBody>
          <a:bodyPr/>
          <a:lstStyle>
            <a:lvl1pPr algn="ctr">
              <a:defRPr u="sng">
                <a:solidFill>
                  <a:srgbClr val="868105">
                    <a:alpha val="85000"/>
                  </a:srgbClr>
                </a:solidFill>
              </a:defRPr>
            </a:lvl1pPr>
          </a:lstStyle>
          <a:p>
            <a:r>
              <a:rPr lang="en-GB" dirty="0">
                <a:solidFill>
                  <a:schemeClr val="accent2">
                    <a:alpha val="85000"/>
                  </a:schemeClr>
                </a:solidFill>
              </a:rPr>
              <a:t>SPAM EMAIL DETECTION</a:t>
            </a:r>
            <a:endParaRPr dirty="0">
              <a:solidFill>
                <a:schemeClr val="accent2">
                  <a:alpha val="85000"/>
                </a:schemeClr>
              </a:solidFill>
            </a:endParaRPr>
          </a:p>
        </p:txBody>
      </p:sp>
      <p:sp>
        <p:nvSpPr>
          <p:cNvPr id="172" name="A…"/>
          <p:cNvSpPr txBox="1">
            <a:spLocks noGrp="1"/>
          </p:cNvSpPr>
          <p:nvPr>
            <p:ph type="title"/>
          </p:nvPr>
        </p:nvSpPr>
        <p:spPr>
          <a:xfrm>
            <a:off x="1206500" y="653721"/>
            <a:ext cx="21971000" cy="2706837"/>
          </a:xfrm>
          <a:prstGeom prst="rect">
            <a:avLst/>
          </a:prstGeom>
        </p:spPr>
        <p:txBody>
          <a:bodyPr/>
          <a:lstStyle/>
          <a:p>
            <a:pPr algn="ctr">
              <a:defRPr sz="8000" spc="-79"/>
            </a:pPr>
            <a:r>
              <a:t>A</a:t>
            </a:r>
          </a:p>
          <a:p>
            <a:pPr algn="ctr">
              <a:defRPr sz="8000" spc="-79"/>
            </a:pPr>
            <a:r>
              <a:t>Project Presentation On</a:t>
            </a:r>
          </a:p>
        </p:txBody>
      </p:sp>
      <p:sp>
        <p:nvSpPr>
          <p:cNvPr id="173" name="PRESENTED BY :…"/>
          <p:cNvSpPr txBox="1"/>
          <p:nvPr/>
        </p:nvSpPr>
        <p:spPr>
          <a:xfrm>
            <a:off x="2245608" y="10940484"/>
            <a:ext cx="4982835" cy="2307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pPr algn="ctr" defTabSz="825500">
              <a:spcBef>
                <a:spcPts val="0"/>
              </a:spcBef>
              <a:defRPr sz="3300">
                <a:solidFill>
                  <a:srgbClr val="000000"/>
                </a:solidFill>
                <a:latin typeface="Produkt Light"/>
                <a:ea typeface="Produkt Light"/>
                <a:cs typeface="Produkt Light"/>
                <a:sym typeface="Produkt Light"/>
              </a:defRPr>
            </a:pPr>
            <a:r>
              <a:rPr dirty="0"/>
              <a:t>PRESENTED BY :</a:t>
            </a:r>
          </a:p>
          <a:p>
            <a:pPr algn="ctr" defTabSz="825500">
              <a:spcBef>
                <a:spcPts val="0"/>
              </a:spcBef>
              <a:defRPr sz="3300">
                <a:solidFill>
                  <a:srgbClr val="000000"/>
                </a:solidFill>
                <a:latin typeface="Produkt Light"/>
                <a:ea typeface="Produkt Light"/>
                <a:cs typeface="Produkt Light"/>
                <a:sym typeface="Produkt Light"/>
              </a:defRPr>
            </a:pPr>
            <a:r>
              <a:rPr lang="en-GB" dirty="0"/>
              <a:t>Vijaya L. Singh</a:t>
            </a:r>
            <a:endParaRPr dirty="0"/>
          </a:p>
          <a:p>
            <a:pPr algn="ctr" defTabSz="825500">
              <a:spcBef>
                <a:spcPts val="0"/>
              </a:spcBef>
              <a:defRPr sz="3300">
                <a:solidFill>
                  <a:srgbClr val="000000"/>
                </a:solidFill>
                <a:latin typeface="Produkt Light"/>
                <a:ea typeface="Produkt Light"/>
                <a:cs typeface="Produkt Light"/>
                <a:sym typeface="Produkt Light"/>
              </a:defRPr>
            </a:pPr>
            <a:r>
              <a:rPr dirty="0" err="1"/>
              <a:t>B.Sc</a:t>
            </a:r>
            <a:r>
              <a:rPr dirty="0"/>
              <a:t> (Hons) CSIT</a:t>
            </a:r>
          </a:p>
          <a:p>
            <a:pPr algn="ctr" defTabSz="825500">
              <a:spcBef>
                <a:spcPts val="0"/>
              </a:spcBef>
              <a:defRPr sz="3300">
                <a:solidFill>
                  <a:srgbClr val="000000"/>
                </a:solidFill>
                <a:latin typeface="Produkt Light"/>
                <a:ea typeface="Produkt Light"/>
                <a:cs typeface="Produkt Light"/>
                <a:sym typeface="Produkt Light"/>
              </a:defRPr>
            </a:pPr>
            <a:r>
              <a:rPr dirty="0"/>
              <a:t>VI Sem</a:t>
            </a:r>
          </a:p>
        </p:txBody>
      </p:sp>
      <p:sp>
        <p:nvSpPr>
          <p:cNvPr id="174" name="GUIDED BY :…"/>
          <p:cNvSpPr txBox="1"/>
          <p:nvPr/>
        </p:nvSpPr>
        <p:spPr>
          <a:xfrm>
            <a:off x="17298080" y="10940484"/>
            <a:ext cx="4982835" cy="2203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pPr algn="ctr" defTabSz="784225">
              <a:spcBef>
                <a:spcPts val="0"/>
              </a:spcBef>
              <a:defRPr sz="3135">
                <a:solidFill>
                  <a:srgbClr val="000000"/>
                </a:solidFill>
                <a:latin typeface="Produkt Light"/>
                <a:ea typeface="Produkt Light"/>
                <a:cs typeface="Produkt Light"/>
                <a:sym typeface="Produkt Light"/>
              </a:defRPr>
            </a:pPr>
            <a:r>
              <a:rPr dirty="0"/>
              <a:t>GUIDED BY :</a:t>
            </a:r>
          </a:p>
          <a:p>
            <a:pPr algn="ctr" defTabSz="784225">
              <a:spcBef>
                <a:spcPts val="0"/>
              </a:spcBef>
              <a:defRPr sz="3135">
                <a:solidFill>
                  <a:srgbClr val="000000"/>
                </a:solidFill>
                <a:latin typeface="Produkt Light"/>
                <a:ea typeface="Produkt Light"/>
                <a:cs typeface="Produkt Light"/>
                <a:sym typeface="Produkt Light"/>
              </a:defRPr>
            </a:pPr>
            <a:r>
              <a:rPr lang="en-GB" dirty="0" err="1"/>
              <a:t>Mr.Vivek</a:t>
            </a:r>
            <a:r>
              <a:rPr lang="en-GB" dirty="0"/>
              <a:t> </a:t>
            </a:r>
            <a:r>
              <a:rPr lang="en-GB" dirty="0" err="1"/>
              <a:t>Sarathe</a:t>
            </a:r>
            <a:endParaRPr dirty="0"/>
          </a:p>
          <a:p>
            <a:pPr algn="ctr" defTabSz="784225">
              <a:spcBef>
                <a:spcPts val="0"/>
              </a:spcBef>
              <a:defRPr sz="3135">
                <a:solidFill>
                  <a:srgbClr val="000000"/>
                </a:solidFill>
                <a:latin typeface="Produkt Light"/>
                <a:ea typeface="Produkt Light"/>
                <a:cs typeface="Produkt Light"/>
                <a:sym typeface="Produkt Light"/>
              </a:defRPr>
            </a:pPr>
            <a:r>
              <a:rPr dirty="0"/>
              <a:t>Asst. Professor</a:t>
            </a:r>
          </a:p>
          <a:p>
            <a:pPr algn="ctr" defTabSz="784225">
              <a:spcBef>
                <a:spcPts val="0"/>
              </a:spcBef>
              <a:defRPr sz="3135">
                <a:solidFill>
                  <a:srgbClr val="000000"/>
                </a:solidFill>
                <a:latin typeface="Produkt Light"/>
                <a:ea typeface="Produkt Light"/>
                <a:cs typeface="Produkt Light"/>
                <a:sym typeface="Produkt Light"/>
              </a:defRPr>
            </a:pPr>
            <a:r>
              <a:rPr dirty="0"/>
              <a:t>Dept. of CS &amp; IT</a:t>
            </a:r>
          </a:p>
        </p:txBody>
      </p:sp>
      <p:grpSp>
        <p:nvGrpSpPr>
          <p:cNvPr id="177" name="Guru_Ghasidas_University_Insignia.svg.png"/>
          <p:cNvGrpSpPr/>
          <p:nvPr/>
        </p:nvGrpSpPr>
        <p:grpSpPr>
          <a:xfrm>
            <a:off x="10257370" y="5184025"/>
            <a:ext cx="3663862" cy="3740061"/>
            <a:chOff x="0" y="0"/>
            <a:chExt cx="3663860" cy="3740060"/>
          </a:xfrm>
        </p:grpSpPr>
        <p:pic>
          <p:nvPicPr>
            <p:cNvPr id="176" name="Guru_Ghasidas_University_Insignia.svg.png" descr="Guru_Ghasidas_University_Insignia.svg.png"/>
            <p:cNvPicPr>
              <a:picLocks noChangeAspect="1"/>
            </p:cNvPicPr>
            <p:nvPr/>
          </p:nvPicPr>
          <p:blipFill>
            <a:blip r:embed="rId2"/>
            <a:stretch>
              <a:fillRect/>
            </a:stretch>
          </p:blipFill>
          <p:spPr>
            <a:xfrm>
              <a:off x="127000" y="88900"/>
              <a:ext cx="3409861" cy="3409861"/>
            </a:xfrm>
            <a:prstGeom prst="rect">
              <a:avLst/>
            </a:prstGeom>
            <a:ln>
              <a:noFill/>
            </a:ln>
            <a:effectLst/>
          </p:spPr>
        </p:pic>
        <p:pic>
          <p:nvPicPr>
            <p:cNvPr id="175" name="Guru_Ghasidas_University_Insignia.svg.png" descr="Guru_Ghasidas_University_Insignia.svg.png"/>
            <p:cNvPicPr>
              <a:picLocks/>
            </p:cNvPicPr>
            <p:nvPr/>
          </p:nvPicPr>
          <p:blipFill>
            <a:blip r:embed="rId3"/>
            <a:stretch>
              <a:fillRect/>
            </a:stretch>
          </p:blipFill>
          <p:spPr>
            <a:xfrm>
              <a:off x="0" y="0"/>
              <a:ext cx="3663861" cy="3740061"/>
            </a:xfrm>
            <a:prstGeom prst="rect">
              <a:avLst/>
            </a:prstGeom>
            <a:effectLst/>
          </p:spPr>
        </p:pic>
      </p:grpSp>
      <p:sp>
        <p:nvSpPr>
          <p:cNvPr id="178" name="Guru Ghasidas Vishwavidyalaya, Koni…"/>
          <p:cNvSpPr txBox="1"/>
          <p:nvPr/>
        </p:nvSpPr>
        <p:spPr>
          <a:xfrm>
            <a:off x="-198672" y="9013048"/>
            <a:ext cx="24781344" cy="18384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pPr algn="ctr" defTabSz="643889">
              <a:lnSpc>
                <a:spcPct val="120000"/>
              </a:lnSpc>
              <a:spcBef>
                <a:spcPts val="0"/>
              </a:spcBef>
              <a:defRPr sz="3120">
                <a:solidFill>
                  <a:srgbClr val="000000"/>
                </a:solidFill>
                <a:latin typeface="Produkt Light"/>
                <a:ea typeface="Produkt Light"/>
                <a:cs typeface="Produkt Light"/>
                <a:sym typeface="Produkt Light"/>
              </a:defRPr>
            </a:pPr>
            <a:r>
              <a:rPr dirty="0"/>
              <a:t>Guru </a:t>
            </a:r>
            <a:r>
              <a:rPr dirty="0" err="1"/>
              <a:t>Ghasidas</a:t>
            </a:r>
            <a:r>
              <a:rPr dirty="0"/>
              <a:t> Vishwavidyalaya, Koni</a:t>
            </a:r>
          </a:p>
          <a:p>
            <a:pPr algn="ctr" defTabSz="643889">
              <a:lnSpc>
                <a:spcPct val="120000"/>
              </a:lnSpc>
              <a:spcBef>
                <a:spcPts val="0"/>
              </a:spcBef>
              <a:defRPr sz="3120">
                <a:solidFill>
                  <a:srgbClr val="000000"/>
                </a:solidFill>
                <a:latin typeface="Produkt Light"/>
                <a:ea typeface="Produkt Light"/>
                <a:cs typeface="Produkt Light"/>
                <a:sym typeface="Produkt Light"/>
              </a:defRPr>
            </a:pPr>
            <a:r>
              <a:rPr dirty="0"/>
              <a:t>Bilaspur, Chhattisgarh</a:t>
            </a:r>
          </a:p>
          <a:p>
            <a:pPr algn="ctr" defTabSz="643889">
              <a:lnSpc>
                <a:spcPct val="120000"/>
              </a:lnSpc>
              <a:spcBef>
                <a:spcPts val="0"/>
              </a:spcBef>
              <a:defRPr sz="3120">
                <a:solidFill>
                  <a:srgbClr val="000000"/>
                </a:solidFill>
                <a:latin typeface="Produkt Light"/>
                <a:ea typeface="Produkt Light"/>
                <a:cs typeface="Produkt Light"/>
                <a:sym typeface="Produkt Light"/>
              </a:defRPr>
            </a:pPr>
            <a:r>
              <a:rPr dirty="0"/>
              <a:t>May-2025</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306A5-DE51-AC42-0FAE-C11D5E46B203}"/>
              </a:ext>
            </a:extLst>
          </p:cNvPr>
          <p:cNvSpPr>
            <a:spLocks noGrp="1"/>
          </p:cNvSpPr>
          <p:nvPr>
            <p:ph type="title"/>
          </p:nvPr>
        </p:nvSpPr>
        <p:spPr>
          <a:xfrm>
            <a:off x="446567" y="170122"/>
            <a:ext cx="18101437" cy="1212112"/>
          </a:xfrm>
        </p:spPr>
        <p:txBody>
          <a:bodyPr>
            <a:normAutofit/>
          </a:bodyPr>
          <a:lstStyle/>
          <a:p>
            <a:r>
              <a:rPr lang="en-GB" sz="5400" b="1" dirty="0">
                <a:solidFill>
                  <a:schemeClr val="tx1"/>
                </a:solidFill>
              </a:rPr>
              <a:t>Use Case Diagram:-</a:t>
            </a:r>
            <a:endParaRPr lang="en-IN" sz="5400" b="1" dirty="0">
              <a:solidFill>
                <a:schemeClr val="tx1"/>
              </a:solidFill>
            </a:endParaRPr>
          </a:p>
        </p:txBody>
      </p:sp>
      <p:pic>
        <p:nvPicPr>
          <p:cNvPr id="5" name="Content Placeholder 4" descr="A diagram of a person with text&#10;&#10;AI-generated content may be incorrect.">
            <a:extLst>
              <a:ext uri="{FF2B5EF4-FFF2-40B4-BE49-F238E27FC236}">
                <a16:creationId xmlns:a16="http://schemas.microsoft.com/office/drawing/2014/main" id="{B1876F10-3D52-03E5-894E-6566C389BB7D}"/>
              </a:ext>
              <a:ext uri="{C183D7F6-B498-43B3-948B-1728B52AA6E4}">
                <adec:decorative xmlns:adec="http://schemas.microsoft.com/office/drawing/2017/decorative" val="0"/>
              </a:ext>
            </a:extLst>
          </p:cNvPr>
          <p:cNvPicPr>
            <a:picLocks noGrp="1" noChangeAspect="1"/>
          </p:cNvPicPr>
          <p:nvPr>
            <p:ph idx="1"/>
          </p:nvPr>
        </p:nvPicPr>
        <p:blipFill>
          <a:blip r:embed="rId2"/>
          <a:stretch>
            <a:fillRect/>
          </a:stretch>
        </p:blipFill>
        <p:spPr>
          <a:xfrm>
            <a:off x="3487479" y="1382233"/>
            <a:ext cx="11319927" cy="11674547"/>
          </a:xfrm>
        </p:spPr>
      </p:pic>
    </p:spTree>
    <p:extLst>
      <p:ext uri="{BB962C8B-B14F-4D97-AF65-F5344CB8AC3E}">
        <p14:creationId xmlns:p14="http://schemas.microsoft.com/office/powerpoint/2010/main" val="1928412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5601-4E8E-DFF7-1B62-43503899B1CF}"/>
              </a:ext>
            </a:extLst>
          </p:cNvPr>
          <p:cNvSpPr>
            <a:spLocks noGrp="1"/>
          </p:cNvSpPr>
          <p:nvPr>
            <p:ph type="title"/>
          </p:nvPr>
        </p:nvSpPr>
        <p:spPr>
          <a:xfrm>
            <a:off x="382772" y="382772"/>
            <a:ext cx="18165232" cy="1250503"/>
          </a:xfrm>
        </p:spPr>
        <p:txBody>
          <a:bodyPr>
            <a:normAutofit/>
          </a:bodyPr>
          <a:lstStyle/>
          <a:p>
            <a:r>
              <a:rPr lang="en-GB" sz="5400" b="1" dirty="0">
                <a:solidFill>
                  <a:schemeClr val="tx1"/>
                </a:solidFill>
              </a:rPr>
              <a:t>Homepage:-</a:t>
            </a:r>
            <a:endParaRPr lang="en-IN" sz="5400" b="1" dirty="0">
              <a:solidFill>
                <a:schemeClr val="tx1"/>
              </a:solidFill>
            </a:endParaRPr>
          </a:p>
        </p:txBody>
      </p:sp>
      <p:pic>
        <p:nvPicPr>
          <p:cNvPr id="21" name="Content Placeholder 20" descr="A screenshot of a computer&#10;&#10;AI-generated content may be incorrect.">
            <a:extLst>
              <a:ext uri="{FF2B5EF4-FFF2-40B4-BE49-F238E27FC236}">
                <a16:creationId xmlns:a16="http://schemas.microsoft.com/office/drawing/2014/main" id="{E49CC2C4-7719-6F2D-FC28-1C3ED5357E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633275"/>
            <a:ext cx="18165232" cy="10657962"/>
          </a:xfrm>
        </p:spPr>
      </p:pic>
    </p:spTree>
    <p:extLst>
      <p:ext uri="{BB962C8B-B14F-4D97-AF65-F5344CB8AC3E}">
        <p14:creationId xmlns:p14="http://schemas.microsoft.com/office/powerpoint/2010/main" val="2361541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1E91-C2C4-B0EC-AAA0-71327FBB5288}"/>
              </a:ext>
            </a:extLst>
          </p:cNvPr>
          <p:cNvSpPr>
            <a:spLocks noGrp="1"/>
          </p:cNvSpPr>
          <p:nvPr>
            <p:ph type="title"/>
          </p:nvPr>
        </p:nvSpPr>
        <p:spPr>
          <a:xfrm>
            <a:off x="191386" y="0"/>
            <a:ext cx="18356618" cy="1233377"/>
          </a:xfrm>
        </p:spPr>
        <p:txBody>
          <a:bodyPr>
            <a:normAutofit fontScale="90000"/>
          </a:bodyPr>
          <a:lstStyle/>
          <a:p>
            <a:r>
              <a:rPr lang="en-GB" sz="5400" b="1" dirty="0">
                <a:solidFill>
                  <a:schemeClr val="tx1"/>
                </a:solidFill>
              </a:rPr>
              <a:t>Sample Page 1:-</a:t>
            </a:r>
            <a:br>
              <a:rPr lang="en-GB" sz="5400" b="1" dirty="0">
                <a:solidFill>
                  <a:schemeClr val="tx1"/>
                </a:solidFill>
              </a:rPr>
            </a:br>
            <a:endParaRPr lang="en-IN" sz="5400" b="1" dirty="0">
              <a:solidFill>
                <a:schemeClr val="tx1"/>
              </a:solidFill>
            </a:endParaRPr>
          </a:p>
        </p:txBody>
      </p:sp>
      <p:pic>
        <p:nvPicPr>
          <p:cNvPr id="8" name="Sample Page 1">
            <a:hlinkClick r:id="" action="ppaction://media"/>
            <a:extLst>
              <a:ext uri="{FF2B5EF4-FFF2-40B4-BE49-F238E27FC236}">
                <a16:creationId xmlns:a16="http://schemas.microsoft.com/office/drawing/2014/main" id="{F6080886-0562-4BF0-E775-1F0C763A9C0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27051" y="1233377"/>
            <a:ext cx="17862698" cy="10849086"/>
          </a:xfrm>
        </p:spPr>
      </p:pic>
    </p:spTree>
    <p:extLst>
      <p:ext uri="{BB962C8B-B14F-4D97-AF65-F5344CB8AC3E}">
        <p14:creationId xmlns:p14="http://schemas.microsoft.com/office/powerpoint/2010/main" val="33002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8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DFE08-1FA1-ECF9-B5EC-2AFE13D5BC8A}"/>
              </a:ext>
            </a:extLst>
          </p:cNvPr>
          <p:cNvSpPr>
            <a:spLocks noGrp="1"/>
          </p:cNvSpPr>
          <p:nvPr>
            <p:ph type="title"/>
          </p:nvPr>
        </p:nvSpPr>
        <p:spPr>
          <a:xfrm>
            <a:off x="276447" y="170122"/>
            <a:ext cx="18271557" cy="1063256"/>
          </a:xfrm>
        </p:spPr>
        <p:txBody>
          <a:bodyPr>
            <a:normAutofit/>
          </a:bodyPr>
          <a:lstStyle/>
          <a:p>
            <a:r>
              <a:rPr lang="en-GB" sz="5400" b="1" dirty="0">
                <a:solidFill>
                  <a:schemeClr val="tx1"/>
                </a:solidFill>
              </a:rPr>
              <a:t>Sample page 2:-</a:t>
            </a:r>
            <a:endParaRPr lang="en-IN" sz="5400" b="1" dirty="0">
              <a:solidFill>
                <a:schemeClr val="tx1"/>
              </a:solidFill>
            </a:endParaRPr>
          </a:p>
        </p:txBody>
      </p:sp>
      <p:pic>
        <p:nvPicPr>
          <p:cNvPr id="4" name="Sample Page 2">
            <a:hlinkClick r:id="" action="ppaction://media"/>
            <a:extLst>
              <a:ext uri="{FF2B5EF4-FFF2-40B4-BE49-F238E27FC236}">
                <a16:creationId xmlns:a16="http://schemas.microsoft.com/office/drawing/2014/main" id="{F2BA4D67-0DFF-6106-1648-FCF3635D7E0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35665" y="1467293"/>
            <a:ext cx="18271557" cy="10615170"/>
          </a:xfrm>
        </p:spPr>
      </p:pic>
    </p:spTree>
    <p:extLst>
      <p:ext uri="{BB962C8B-B14F-4D97-AF65-F5344CB8AC3E}">
        <p14:creationId xmlns:p14="http://schemas.microsoft.com/office/powerpoint/2010/main" val="139920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28937-700E-E4BC-DE5E-A7EEBAF98AF9}"/>
              </a:ext>
            </a:extLst>
          </p:cNvPr>
          <p:cNvSpPr>
            <a:spLocks noGrp="1"/>
          </p:cNvSpPr>
          <p:nvPr>
            <p:ph type="title"/>
          </p:nvPr>
        </p:nvSpPr>
        <p:spPr>
          <a:xfrm>
            <a:off x="340242" y="212652"/>
            <a:ext cx="18207762" cy="1212111"/>
          </a:xfrm>
        </p:spPr>
        <p:txBody>
          <a:bodyPr>
            <a:normAutofit/>
          </a:bodyPr>
          <a:lstStyle/>
          <a:p>
            <a:r>
              <a:rPr lang="en-GB" sz="5400" b="1" dirty="0">
                <a:solidFill>
                  <a:schemeClr val="tx1"/>
                </a:solidFill>
              </a:rPr>
              <a:t>Advantages:-</a:t>
            </a:r>
            <a:endParaRPr lang="en-IN" sz="5400" b="1" dirty="0">
              <a:solidFill>
                <a:schemeClr val="tx1"/>
              </a:solidFill>
            </a:endParaRPr>
          </a:p>
        </p:txBody>
      </p:sp>
      <p:sp>
        <p:nvSpPr>
          <p:cNvPr id="3" name="Content Placeholder 2">
            <a:extLst>
              <a:ext uri="{FF2B5EF4-FFF2-40B4-BE49-F238E27FC236}">
                <a16:creationId xmlns:a16="http://schemas.microsoft.com/office/drawing/2014/main" id="{B83E6CA9-76E9-F25D-BF12-F8F56FAA82BC}"/>
              </a:ext>
            </a:extLst>
          </p:cNvPr>
          <p:cNvSpPr>
            <a:spLocks noGrp="1"/>
          </p:cNvSpPr>
          <p:nvPr>
            <p:ph idx="1"/>
          </p:nvPr>
        </p:nvSpPr>
        <p:spPr>
          <a:xfrm>
            <a:off x="808074" y="1233376"/>
            <a:ext cx="18394326" cy="11674549"/>
          </a:xfrm>
        </p:spPr>
        <p:txBody>
          <a:bodyPr/>
          <a:lstStyle/>
          <a:p>
            <a:pPr>
              <a:buNone/>
            </a:pPr>
            <a:r>
              <a:rPr lang="en-IN" b="1" dirty="0"/>
              <a:t>✅ Real-World Impact</a:t>
            </a:r>
          </a:p>
          <a:p>
            <a:pPr>
              <a:buFont typeface="Arial" panose="020B0604020202020204" pitchFamily="34" charset="0"/>
              <a:buChar char="•"/>
            </a:pPr>
            <a:r>
              <a:rPr lang="en-IN" dirty="0"/>
              <a:t>Detects spam in SMS/email – practical cybersecurity use</a:t>
            </a:r>
          </a:p>
          <a:p>
            <a:pPr>
              <a:buNone/>
            </a:pPr>
            <a:r>
              <a:rPr lang="en-IN" b="1" dirty="0"/>
              <a:t>⚙️ Efficient &amp; Fast</a:t>
            </a:r>
          </a:p>
          <a:p>
            <a:pPr>
              <a:buFont typeface="Arial" panose="020B0604020202020204" pitchFamily="34" charset="0"/>
              <a:buChar char="•"/>
            </a:pPr>
            <a:r>
              <a:rPr lang="en-IN" b="1" dirty="0"/>
              <a:t>Naive Bayes</a:t>
            </a:r>
            <a:r>
              <a:rPr lang="en-IN" dirty="0"/>
              <a:t> algorithm with </a:t>
            </a:r>
            <a:r>
              <a:rPr lang="en-IN" b="1" dirty="0" err="1"/>
              <a:t>CountVectorizer</a:t>
            </a:r>
            <a:endParaRPr lang="en-IN" dirty="0"/>
          </a:p>
          <a:p>
            <a:pPr>
              <a:buFont typeface="Arial" panose="020B0604020202020204" pitchFamily="34" charset="0"/>
              <a:buChar char="•"/>
            </a:pPr>
            <a:r>
              <a:rPr lang="en-IN" dirty="0"/>
              <a:t>Fast, accurate message classification</a:t>
            </a:r>
          </a:p>
          <a:p>
            <a:pPr>
              <a:buNone/>
            </a:pPr>
            <a:r>
              <a:rPr lang="en-IN" b="1" dirty="0"/>
              <a:t>💻 User-Friendly Interface</a:t>
            </a:r>
          </a:p>
          <a:p>
            <a:pPr>
              <a:buFont typeface="Arial" panose="020B0604020202020204" pitchFamily="34" charset="0"/>
              <a:buChar char="•"/>
            </a:pPr>
            <a:r>
              <a:rPr lang="en-IN" dirty="0"/>
              <a:t>Built with </a:t>
            </a:r>
            <a:r>
              <a:rPr lang="en-IN" b="1" dirty="0" err="1"/>
              <a:t>Streamlit</a:t>
            </a:r>
            <a:r>
              <a:rPr lang="en-IN" dirty="0"/>
              <a:t> – simple, interactive design</a:t>
            </a:r>
          </a:p>
          <a:p>
            <a:pPr>
              <a:buFont typeface="Arial" panose="020B0604020202020204" pitchFamily="34" charset="0"/>
              <a:buChar char="•"/>
            </a:pPr>
            <a:r>
              <a:rPr lang="en-IN" dirty="0"/>
              <a:t>Real-time predictions from user input</a:t>
            </a:r>
          </a:p>
          <a:p>
            <a:pPr>
              <a:buNone/>
            </a:pPr>
            <a:r>
              <a:rPr lang="en-IN" b="1" dirty="0"/>
              <a:t>🎨 Visual &amp; Engaging</a:t>
            </a:r>
          </a:p>
          <a:p>
            <a:pPr>
              <a:buFont typeface="Arial" panose="020B0604020202020204" pitchFamily="34" charset="0"/>
              <a:buChar char="•"/>
            </a:pPr>
            <a:r>
              <a:rPr lang="en-IN" b="1" dirty="0"/>
              <a:t>Lottie animations</a:t>
            </a:r>
            <a:r>
              <a:rPr lang="en-IN" dirty="0"/>
              <a:t> for spam, safe, and loading feedback</a:t>
            </a:r>
          </a:p>
          <a:p>
            <a:pPr>
              <a:buFont typeface="Arial" panose="020B0604020202020204" pitchFamily="34" charset="0"/>
              <a:buChar char="•"/>
            </a:pPr>
            <a:r>
              <a:rPr lang="en-IN" dirty="0"/>
              <a:t>Improves user experience</a:t>
            </a:r>
          </a:p>
          <a:p>
            <a:pPr>
              <a:buNone/>
            </a:pPr>
            <a:r>
              <a:rPr lang="en-IN" b="1" dirty="0"/>
              <a:t>🧩 Modular &amp; Extensible</a:t>
            </a:r>
          </a:p>
          <a:p>
            <a:pPr>
              <a:buFont typeface="Arial" panose="020B0604020202020204" pitchFamily="34" charset="0"/>
              <a:buChar char="•"/>
            </a:pPr>
            <a:r>
              <a:rPr lang="en-IN" dirty="0"/>
              <a:t>Clean codebase – easy to expand or modify</a:t>
            </a:r>
          </a:p>
          <a:p>
            <a:endParaRPr lang="en-IN" dirty="0"/>
          </a:p>
        </p:txBody>
      </p:sp>
    </p:spTree>
    <p:extLst>
      <p:ext uri="{BB962C8B-B14F-4D97-AF65-F5344CB8AC3E}">
        <p14:creationId xmlns:p14="http://schemas.microsoft.com/office/powerpoint/2010/main" val="761081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1C300-1AD8-06CE-0507-2E6B4DF36478}"/>
              </a:ext>
            </a:extLst>
          </p:cNvPr>
          <p:cNvSpPr>
            <a:spLocks noGrp="1"/>
          </p:cNvSpPr>
          <p:nvPr>
            <p:ph type="title"/>
          </p:nvPr>
        </p:nvSpPr>
        <p:spPr>
          <a:xfrm>
            <a:off x="148856" y="467834"/>
            <a:ext cx="18399148" cy="1165442"/>
          </a:xfrm>
        </p:spPr>
        <p:txBody>
          <a:bodyPr>
            <a:normAutofit/>
          </a:bodyPr>
          <a:lstStyle/>
          <a:p>
            <a:r>
              <a:rPr lang="en-GB" sz="5400" b="1" dirty="0">
                <a:solidFill>
                  <a:schemeClr val="tx1"/>
                </a:solidFill>
              </a:rPr>
              <a:t>Conclusion:-</a:t>
            </a:r>
            <a:endParaRPr lang="en-IN" sz="5400" b="1" dirty="0">
              <a:solidFill>
                <a:schemeClr val="tx1"/>
              </a:solidFill>
            </a:endParaRPr>
          </a:p>
        </p:txBody>
      </p:sp>
      <p:sp>
        <p:nvSpPr>
          <p:cNvPr id="3" name="Content Placeholder 2">
            <a:extLst>
              <a:ext uri="{FF2B5EF4-FFF2-40B4-BE49-F238E27FC236}">
                <a16:creationId xmlns:a16="http://schemas.microsoft.com/office/drawing/2014/main" id="{F62D3CA2-4DD8-2B0E-6566-C347F3BA0A02}"/>
              </a:ext>
            </a:extLst>
          </p:cNvPr>
          <p:cNvSpPr>
            <a:spLocks noGrp="1"/>
          </p:cNvSpPr>
          <p:nvPr>
            <p:ph idx="1"/>
          </p:nvPr>
        </p:nvSpPr>
        <p:spPr>
          <a:xfrm>
            <a:off x="723014" y="1633276"/>
            <a:ext cx="18139144" cy="11210854"/>
          </a:xfrm>
        </p:spPr>
        <p:txBody>
          <a:bodyPr/>
          <a:lstStyle/>
          <a:p>
            <a:r>
              <a:rPr lang="en-GB" sz="5400" dirty="0"/>
              <a:t>This project successfully demonstrates how machine learning can be applied to real-world problems like spam detection. By leveraging the Naive Bayes algorithm and a user-friendly </a:t>
            </a:r>
            <a:r>
              <a:rPr lang="en-GB" sz="5400" dirty="0" err="1"/>
              <a:t>Streamlit</a:t>
            </a:r>
            <a:r>
              <a:rPr lang="en-GB" sz="5400" dirty="0"/>
              <a:t> interface, it offers fast, accurate predictions with an engaging user experience. The modular design and visual elements make it both functional and accessible, laying a strong foundation for future improvements such as larger datasets, additional algorithms, or email integration.</a:t>
            </a:r>
          </a:p>
          <a:p>
            <a:endParaRPr lang="en-IN" dirty="0"/>
          </a:p>
        </p:txBody>
      </p:sp>
    </p:spTree>
    <p:extLst>
      <p:ext uri="{BB962C8B-B14F-4D97-AF65-F5344CB8AC3E}">
        <p14:creationId xmlns:p14="http://schemas.microsoft.com/office/powerpoint/2010/main" val="698158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4" name="THANK YOU !"/>
          <p:cNvSpPr txBox="1">
            <a:spLocks noGrp="1"/>
          </p:cNvSpPr>
          <p:nvPr>
            <p:ph type="body" sz="quarter"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lstStyle>
          <a:p>
            <a:r>
              <a:t>THANK YOU !</a:t>
            </a:r>
          </a:p>
        </p:txBody>
      </p:sp>
      <p:sp>
        <p:nvSpPr>
          <p:cNvPr id="215" name="“The success of this project is shared with all who offered their guidance and support.”"/>
          <p:cNvSpPr txBox="1">
            <a:spLocks noGrp="1"/>
          </p:cNvSpPr>
          <p:nvPr>
            <p:ph type="body" sz="quarter" idx="1"/>
          </p:nvPr>
        </p:nvSpPr>
        <p:spPr>
          <a:xfrm>
            <a:off x="3242178" y="4165063"/>
            <a:ext cx="17899644" cy="4432301"/>
          </a:xfrm>
          <a:prstGeom prst="rect">
            <a:avLst/>
          </a:prstGeom>
        </p:spPr>
        <p:txBody>
          <a:bodyPr/>
          <a:lstStyle/>
          <a:p>
            <a:r>
              <a:t>“The success of this project is shared with all who offered their guidance and support.”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INTRODUCTION"/>
          <p:cNvSpPr txBox="1">
            <a:spLocks noGrp="1"/>
          </p:cNvSpPr>
          <p:nvPr>
            <p:ph type="body" sz="quarter" idx="21"/>
          </p:nvPr>
        </p:nvSpPr>
        <p:spPr>
          <a:xfrm>
            <a:off x="1206500" y="659219"/>
            <a:ext cx="19122951" cy="132233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lstStyle>
          <a:p>
            <a:r>
              <a:rPr b="1" dirty="0"/>
              <a:t>INTRODUCTION</a:t>
            </a:r>
          </a:p>
        </p:txBody>
      </p:sp>
      <p:sp>
        <p:nvSpPr>
          <p:cNvPr id="181" name="In a dynamic real estate market, accurately estimating property values is invaluable for buyers, sellers, and investors alike. This project leverages the power of various machine learning algorithms to analyze key features of houses, such as size, locati"/>
          <p:cNvSpPr txBox="1">
            <a:spLocks noGrp="1"/>
          </p:cNvSpPr>
          <p:nvPr>
            <p:ph type="body" idx="1"/>
          </p:nvPr>
        </p:nvSpPr>
        <p:spPr>
          <a:xfrm>
            <a:off x="844993" y="1823905"/>
            <a:ext cx="21971000" cy="10489225"/>
          </a:xfrm>
          <a:prstGeom prst="rect">
            <a:avLst/>
          </a:prstGeom>
        </p:spPr>
        <p:txBody>
          <a:bodyPr/>
          <a:lstStyle/>
          <a:p>
            <a:pPr>
              <a:buNone/>
            </a:pPr>
            <a:r>
              <a:rPr lang="en-GB" dirty="0"/>
              <a:t>In today’s digital world, spam emails are a growing concern, affecting both individuals and organizations.</a:t>
            </a:r>
            <a:br>
              <a:rPr lang="en-GB" dirty="0"/>
            </a:br>
            <a:r>
              <a:rPr lang="en-GB" dirty="0"/>
              <a:t>They range from annoying advertisements to serious threats like phishing and </a:t>
            </a:r>
            <a:r>
              <a:rPr lang="en-GB" dirty="0" err="1"/>
              <a:t>malware.This</a:t>
            </a:r>
            <a:r>
              <a:rPr lang="en-GB" dirty="0"/>
              <a:t> project focuses on developing a </a:t>
            </a:r>
            <a:r>
              <a:rPr lang="en-GB" b="1" dirty="0"/>
              <a:t>machine learning-based system</a:t>
            </a:r>
            <a:r>
              <a:rPr lang="en-GB" dirty="0"/>
              <a:t> to detect and classify spam messages using the </a:t>
            </a:r>
            <a:r>
              <a:rPr lang="en-GB" b="1" dirty="0"/>
              <a:t>Naive Bayes algorithm</a:t>
            </a:r>
            <a:r>
              <a:rPr lang="en-GB" dirty="0"/>
              <a:t>.</a:t>
            </a:r>
            <a:br>
              <a:rPr lang="en-GB" dirty="0"/>
            </a:br>
            <a:r>
              <a:rPr lang="en-GB" dirty="0"/>
              <a:t>By training the model on real-world data and integrating it with an interactive web interface using </a:t>
            </a:r>
            <a:r>
              <a:rPr lang="en-GB" b="1" dirty="0" err="1"/>
              <a:t>Streamlit</a:t>
            </a:r>
            <a:r>
              <a:rPr lang="en-GB" dirty="0"/>
              <a:t>, we can efficiently identify and filter spam messages.</a:t>
            </a:r>
            <a:br>
              <a:rPr lang="en-GB" dirty="0"/>
            </a:br>
            <a:r>
              <a:rPr lang="en-GB" dirty="0"/>
              <a:t>This enhances email security and improves user productivity.</a:t>
            </a:r>
          </a:p>
          <a:p>
            <a:endParaRPr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QUIREMENTS &amp; SPEIFICATIONS"/>
          <p:cNvSpPr txBox="1">
            <a:spLocks noGrp="1"/>
          </p:cNvSpPr>
          <p:nvPr>
            <p:ph type="body" sz="quarter" idx="21"/>
          </p:nvPr>
        </p:nvSpPr>
        <p:spPr>
          <a:xfrm>
            <a:off x="1206500" y="430144"/>
            <a:ext cx="21971000" cy="93082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lstStyle>
          <a:p>
            <a:r>
              <a:rPr b="1" dirty="0"/>
              <a:t>REQUIREMENTS &amp; SPEIFICATIONS</a:t>
            </a:r>
          </a:p>
        </p:txBody>
      </p:sp>
      <p:sp>
        <p:nvSpPr>
          <p:cNvPr id="12" name="Text Placeholder 11">
            <a:extLst>
              <a:ext uri="{FF2B5EF4-FFF2-40B4-BE49-F238E27FC236}">
                <a16:creationId xmlns:a16="http://schemas.microsoft.com/office/drawing/2014/main" id="{D681CDD5-8BCE-77F5-1AAF-356EA3959936}"/>
              </a:ext>
            </a:extLst>
          </p:cNvPr>
          <p:cNvSpPr>
            <a:spLocks noGrp="1" noChangeArrowheads="1"/>
          </p:cNvSpPr>
          <p:nvPr>
            <p:ph type="body" idx="1"/>
          </p:nvPr>
        </p:nvSpPr>
        <p:spPr bwMode="auto">
          <a:xfrm>
            <a:off x="1206500" y="1344127"/>
            <a:ext cx="23569273" cy="1228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chemeClr val="tx1"/>
                </a:solidFill>
                <a:effectLst/>
                <a:latin typeface="Arial" panose="020B0604020202020204" pitchFamily="34" charset="0"/>
              </a:rPr>
              <a:t>Software Requirements</a:t>
            </a:r>
            <a:r>
              <a:rPr lang="en-US" altLang="en-US" sz="4400" b="1" dirty="0">
                <a:solidFill>
                  <a:schemeClr val="tx1"/>
                </a:solidFill>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chemeClr val="tx1"/>
                </a:solidFill>
                <a:effectLst/>
                <a:latin typeface="Arial" panose="020B0604020202020204" pitchFamily="34" charset="0"/>
              </a:rPr>
              <a:t>1. Programming Environment   </a:t>
            </a:r>
          </a:p>
          <a:p>
            <a:pPr marL="0" marR="0" lvl="0" indent="0" algn="l" defTabSz="914400" rtl="0" eaLnBrk="0" fontAlgn="base" latinLnBrk="0" hangingPunct="0">
              <a:lnSpc>
                <a:spcPct val="100000"/>
              </a:lnSpc>
              <a:spcBef>
                <a:spcPct val="0"/>
              </a:spcBef>
              <a:spcAft>
                <a:spcPct val="0"/>
              </a:spcAft>
              <a:buClrTx/>
              <a:buSzTx/>
              <a:tabLst/>
            </a:pPr>
            <a:r>
              <a:rPr kumimoji="0" lang="en-US" altLang="en-US" sz="4400" b="1" i="0" u="none" strike="noStrike" cap="none" normalizeH="0" baseline="0" dirty="0">
                <a:ln>
                  <a:noFill/>
                </a:ln>
                <a:solidFill>
                  <a:schemeClr val="tx1"/>
                </a:solidFill>
                <a:effectLst/>
                <a:latin typeface="Arial" panose="020B0604020202020204" pitchFamily="34" charset="0"/>
              </a:rPr>
              <a:t>      </a:t>
            </a:r>
            <a:r>
              <a:rPr kumimoji="0" lang="en-US" altLang="en-US" sz="4400" i="0" u="none" strike="noStrike" cap="none" normalizeH="0" baseline="0" dirty="0">
                <a:ln>
                  <a:noFill/>
                </a:ln>
                <a:solidFill>
                  <a:schemeClr val="tx1"/>
                </a:solidFill>
                <a:effectLst/>
                <a:latin typeface="Arial" panose="020B0604020202020204" pitchFamily="34" charset="0"/>
              </a:rPr>
              <a:t>Python 3.7 or higher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chemeClr val="tx1"/>
                </a:solidFill>
                <a:effectLst/>
                <a:latin typeface="Arial" panose="020B0604020202020204" pitchFamily="34" charset="0"/>
              </a:rPr>
              <a:t>2. Python Libraries</a:t>
            </a:r>
          </a:p>
          <a:p>
            <a:pPr marR="0" lvl="0" algn="l" defTabSz="914400" rtl="0" eaLnBrk="0" fontAlgn="base" latinLnBrk="0" hangingPunct="0">
              <a:lnSpc>
                <a:spcPct val="100000"/>
              </a:lnSpc>
              <a:spcBef>
                <a:spcPct val="0"/>
              </a:spcBef>
              <a:spcAft>
                <a:spcPct val="0"/>
              </a:spcAft>
              <a:buClrTx/>
              <a:buSzTx/>
              <a:tabLst/>
            </a:pPr>
            <a:r>
              <a:rPr kumimoji="0" lang="en-US" altLang="en-US" sz="4400" b="0" i="0" u="none" strike="noStrike" cap="none" normalizeH="0" baseline="0" dirty="0">
                <a:ln>
                  <a:noFill/>
                </a:ln>
                <a:solidFill>
                  <a:schemeClr val="tx1"/>
                </a:solidFill>
                <a:effectLst/>
                <a:latin typeface="Arial Unicode MS"/>
              </a:rPr>
              <a:t>      pandas</a:t>
            </a:r>
            <a:r>
              <a:rPr kumimoji="0" lang="en-US" altLang="en-US" sz="4400" b="0" i="0" u="none" strike="noStrike" cap="none" normalizeH="0" baseline="0" dirty="0">
                <a:ln>
                  <a:noFill/>
                </a:ln>
                <a:solidFill>
                  <a:schemeClr val="tx1"/>
                </a:solidFill>
                <a:effectLst/>
              </a:rPr>
              <a:t> – for data manipulation</a:t>
            </a:r>
            <a:endParaRPr lang="en-US" altLang="en-US" sz="4400" dirty="0">
              <a:solidFill>
                <a:schemeClr val="tx1"/>
              </a:solidFill>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4400" b="0" i="0" u="none" strike="noStrike" cap="none" normalizeH="0" baseline="0" dirty="0">
                <a:ln>
                  <a:noFill/>
                </a:ln>
                <a:solidFill>
                  <a:schemeClr val="tx1"/>
                </a:solidFill>
                <a:effectLst/>
                <a:latin typeface="Arial Unicode MS"/>
              </a:rPr>
              <a:t>      scikit-learn</a:t>
            </a:r>
            <a:r>
              <a:rPr kumimoji="0" lang="en-US" altLang="en-US" sz="4400" b="0" i="0" u="none" strike="noStrike" cap="none" normalizeH="0" baseline="0" dirty="0">
                <a:ln>
                  <a:noFill/>
                </a:ln>
                <a:solidFill>
                  <a:schemeClr val="tx1"/>
                </a:solidFill>
                <a:effectLst/>
              </a:rPr>
              <a:t> – for machine learning (train-test split, </a:t>
            </a:r>
            <a:r>
              <a:rPr kumimoji="0" lang="en-US" altLang="en-US" sz="4400" b="0" i="0" u="none" strike="noStrike" cap="none" normalizeH="0" baseline="0" dirty="0" err="1">
                <a:ln>
                  <a:noFill/>
                </a:ln>
                <a:solidFill>
                  <a:schemeClr val="tx1"/>
                </a:solidFill>
                <a:effectLst/>
              </a:rPr>
              <a:t>CountVectorizer</a:t>
            </a:r>
            <a:r>
              <a:rPr kumimoji="0" lang="en-US" altLang="en-US" sz="4400" b="0" i="0" u="none" strike="noStrike" cap="none" normalizeH="0" baseline="0" dirty="0">
                <a:ln>
                  <a:noFill/>
                </a:ln>
                <a:solidFill>
                  <a:schemeClr val="tx1"/>
                </a:solidFill>
                <a:effectLst/>
              </a:rPr>
              <a:t>, Naive Bayes)</a:t>
            </a:r>
            <a:endParaRPr kumimoji="0" lang="en-US" altLang="en-US" sz="44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4400" b="0" i="0" u="none" strike="noStrike" cap="none" normalizeH="0" baseline="0" dirty="0">
                <a:ln>
                  <a:noFill/>
                </a:ln>
                <a:solidFill>
                  <a:schemeClr val="tx1"/>
                </a:solidFill>
                <a:effectLst/>
                <a:latin typeface="Arial Unicode MS"/>
              </a:rPr>
              <a:t>      </a:t>
            </a:r>
            <a:r>
              <a:rPr kumimoji="0" lang="en-US" altLang="en-US" sz="4400" b="0" i="0" u="none" strike="noStrike" cap="none" normalizeH="0" baseline="0" dirty="0" err="1">
                <a:ln>
                  <a:noFill/>
                </a:ln>
                <a:solidFill>
                  <a:schemeClr val="tx1"/>
                </a:solidFill>
                <a:effectLst/>
                <a:latin typeface="Arial Unicode MS"/>
              </a:rPr>
              <a:t>streamlit</a:t>
            </a:r>
            <a:r>
              <a:rPr kumimoji="0" lang="en-US" altLang="en-US" sz="4400" b="0" i="0" u="none" strike="noStrike" cap="none" normalizeH="0" baseline="0" dirty="0">
                <a:ln>
                  <a:noFill/>
                </a:ln>
                <a:solidFill>
                  <a:schemeClr val="tx1"/>
                </a:solidFill>
                <a:effectLst/>
              </a:rPr>
              <a:t> – to create the web interface</a:t>
            </a:r>
            <a:endParaRPr kumimoji="0" lang="en-US" altLang="en-US" sz="44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4400" b="0" i="0" u="none" strike="noStrike" cap="none" normalizeH="0" baseline="0" dirty="0">
                <a:ln>
                  <a:noFill/>
                </a:ln>
                <a:solidFill>
                  <a:schemeClr val="tx1"/>
                </a:solidFill>
                <a:effectLst/>
                <a:latin typeface="Arial Unicode MS"/>
              </a:rPr>
              <a:t>      </a:t>
            </a:r>
            <a:r>
              <a:rPr kumimoji="0" lang="en-US" altLang="en-US" sz="4400" b="0" i="0" u="none" strike="noStrike" cap="none" normalizeH="0" baseline="0" dirty="0" err="1">
                <a:ln>
                  <a:noFill/>
                </a:ln>
                <a:solidFill>
                  <a:schemeClr val="tx1"/>
                </a:solidFill>
                <a:effectLst/>
                <a:latin typeface="Arial Unicode MS"/>
              </a:rPr>
              <a:t>streamlit-lottie</a:t>
            </a:r>
            <a:r>
              <a:rPr kumimoji="0" lang="en-US" altLang="en-US" sz="4400" b="0" i="0" u="none" strike="noStrike" cap="none" normalizeH="0" baseline="0" dirty="0">
                <a:ln>
                  <a:noFill/>
                </a:ln>
                <a:solidFill>
                  <a:schemeClr val="tx1"/>
                </a:solidFill>
                <a:effectLst/>
              </a:rPr>
              <a:t> – to display Lottie animations</a:t>
            </a:r>
            <a:endParaRPr kumimoji="0" lang="en-US" altLang="en-US" sz="4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4400" b="0" i="0" u="none" strike="noStrike" cap="none" normalizeH="0" baseline="0" dirty="0">
                <a:ln>
                  <a:noFill/>
                </a:ln>
                <a:solidFill>
                  <a:schemeClr val="tx1"/>
                </a:solidFill>
                <a:effectLst/>
                <a:latin typeface="Arial Unicode MS"/>
              </a:rPr>
              <a:t>      requests</a:t>
            </a:r>
            <a:r>
              <a:rPr kumimoji="0" lang="en-US" altLang="en-US" sz="4400" b="0" i="0" u="none" strike="noStrike" cap="none" normalizeH="0" baseline="0" dirty="0">
                <a:ln>
                  <a:noFill/>
                </a:ln>
                <a:solidFill>
                  <a:schemeClr val="tx1"/>
                </a:solidFill>
                <a:effectLst/>
              </a:rPr>
              <a:t> – for fetching animation files from the web</a:t>
            </a:r>
            <a:endParaRPr kumimoji="0" lang="en-US" altLang="en-US" sz="4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chemeClr val="tx1"/>
                </a:solidFill>
                <a:effectLst/>
                <a:latin typeface="Arial" panose="020B0604020202020204" pitchFamily="34" charset="0"/>
              </a:rPr>
              <a:t>3. Dataset</a:t>
            </a:r>
          </a:p>
          <a:p>
            <a:pPr marL="0" marR="0" lvl="0" indent="0" algn="l" defTabSz="914400" rtl="0" eaLnBrk="0" fontAlgn="base" latinLnBrk="0" hangingPunct="0">
              <a:lnSpc>
                <a:spcPct val="100000"/>
              </a:lnSpc>
              <a:spcBef>
                <a:spcPct val="0"/>
              </a:spcBef>
              <a:spcAft>
                <a:spcPct val="0"/>
              </a:spcAft>
              <a:buClrTx/>
              <a:buSzTx/>
              <a:tabLst/>
            </a:pPr>
            <a:r>
              <a:rPr kumimoji="0" lang="en-US" altLang="en-US" sz="4400" b="0" i="0" u="none" strike="noStrike" cap="none" normalizeH="0" baseline="0" dirty="0">
                <a:ln>
                  <a:noFill/>
                </a:ln>
                <a:solidFill>
                  <a:schemeClr val="tx1"/>
                </a:solidFill>
                <a:effectLst/>
                <a:latin typeface="Arial Unicode MS"/>
              </a:rPr>
              <a:t>      spam.csv</a:t>
            </a:r>
            <a:r>
              <a:rPr kumimoji="0" lang="en-US" altLang="en-US" sz="4400" b="0" i="0" u="none" strike="noStrike" cap="none" normalizeH="0" baseline="0" dirty="0">
                <a:ln>
                  <a:noFill/>
                </a:ln>
                <a:solidFill>
                  <a:schemeClr val="tx1"/>
                </a:solidFill>
                <a:effectLst/>
              </a:rPr>
              <a:t> – labeled dataset containing email/text messages classified as "spam" or "ham"</a:t>
            </a:r>
            <a:endParaRPr kumimoji="0" lang="en-US" altLang="en-US" sz="4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chemeClr val="tx1"/>
                </a:solidFill>
                <a:effectLst/>
                <a:latin typeface="Arial" panose="020B0604020202020204" pitchFamily="34" charset="0"/>
              </a:rPr>
              <a:t>4. Web Interface</a:t>
            </a:r>
          </a:p>
          <a:p>
            <a:pPr marL="0" marR="0" lvl="0" indent="0" algn="l" defTabSz="914400" rtl="0" eaLnBrk="0" fontAlgn="base" latinLnBrk="0" hangingPunct="0">
              <a:lnSpc>
                <a:spcPct val="100000"/>
              </a:lnSpc>
              <a:spcBef>
                <a:spcPct val="0"/>
              </a:spcBef>
              <a:spcAft>
                <a:spcPct val="0"/>
              </a:spcAft>
              <a:buClrTx/>
              <a:buSzTx/>
              <a:tabLst/>
            </a:pPr>
            <a:r>
              <a:rPr kumimoji="0" lang="en-US" altLang="en-US" sz="4400" b="0" i="0" u="none" strike="noStrike" cap="none" normalizeH="0" baseline="0" dirty="0">
                <a:ln>
                  <a:noFill/>
                </a:ln>
                <a:solidFill>
                  <a:schemeClr val="tx1"/>
                </a:solidFill>
                <a:effectLst/>
                <a:latin typeface="Arial" panose="020B0604020202020204" pitchFamily="34" charset="0"/>
              </a:rPr>
              <a:t>      </a:t>
            </a:r>
            <a:r>
              <a:rPr kumimoji="0" lang="en-US" altLang="en-US" sz="4400" b="0" i="0" u="none" strike="noStrike" cap="none" normalizeH="0" baseline="0" dirty="0" err="1">
                <a:ln>
                  <a:noFill/>
                </a:ln>
                <a:solidFill>
                  <a:schemeClr val="tx1"/>
                </a:solidFill>
                <a:effectLst/>
                <a:latin typeface="Arial" panose="020B0604020202020204" pitchFamily="34" charset="0"/>
              </a:rPr>
              <a:t>Streamlit</a:t>
            </a:r>
            <a:r>
              <a:rPr kumimoji="0" lang="en-US" altLang="en-US" sz="4400" b="0" i="0" u="none" strike="noStrike" cap="none" normalizeH="0" baseline="0" dirty="0">
                <a:ln>
                  <a:noFill/>
                </a:ln>
                <a:solidFill>
                  <a:schemeClr val="tx1"/>
                </a:solidFill>
                <a:effectLst/>
                <a:latin typeface="Arial" panose="020B0604020202020204" pitchFamily="34" charset="0"/>
              </a:rPr>
              <a:t>-compatible browser (e.g., Chrome, Firefox)</a:t>
            </a:r>
          </a:p>
          <a:p>
            <a:pPr marL="0" marR="0" lvl="0" indent="0" algn="l" defTabSz="914400" rtl="0" eaLnBrk="0" fontAlgn="base" latinLnBrk="0" hangingPunct="0">
              <a:lnSpc>
                <a:spcPct val="100000"/>
              </a:lnSpc>
              <a:spcBef>
                <a:spcPct val="0"/>
              </a:spcBef>
              <a:spcAft>
                <a:spcPct val="0"/>
              </a:spcAft>
              <a:buClrTx/>
              <a:buSzTx/>
              <a:tabLst/>
            </a:pPr>
            <a:r>
              <a:rPr kumimoji="0" lang="en-US" altLang="en-US" sz="4400" b="0" i="0" u="none" strike="noStrike" cap="none" normalizeH="0" baseline="0" dirty="0">
                <a:ln>
                  <a:noFill/>
                </a:ln>
                <a:solidFill>
                  <a:schemeClr val="tx1"/>
                </a:solidFill>
                <a:effectLst/>
                <a:latin typeface="Arial" panose="020B0604020202020204" pitchFamily="34" charset="0"/>
              </a:rPr>
              <a:t>      Internet connection (for Lottie animation loading)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chemeClr val="tx1"/>
                </a:solidFill>
                <a:effectLst/>
                <a:latin typeface="Arial" panose="020B0604020202020204" pitchFamily="34" charset="0"/>
              </a:rPr>
              <a:t>5. Operating System</a:t>
            </a:r>
          </a:p>
          <a:p>
            <a:pPr marL="0" marR="0" lvl="0" indent="0" algn="l" defTabSz="914400" rtl="0" eaLnBrk="0" fontAlgn="base" latinLnBrk="0" hangingPunct="0">
              <a:lnSpc>
                <a:spcPct val="100000"/>
              </a:lnSpc>
              <a:spcBef>
                <a:spcPct val="0"/>
              </a:spcBef>
              <a:spcAft>
                <a:spcPct val="0"/>
              </a:spcAft>
              <a:buClrTx/>
              <a:buSzTx/>
              <a:tabLst/>
            </a:pPr>
            <a:r>
              <a:rPr kumimoji="0" lang="en-US" altLang="en-US" sz="4400" b="0" i="0" u="none" strike="noStrike" cap="none" normalizeH="0" baseline="0" dirty="0">
                <a:ln>
                  <a:noFill/>
                </a:ln>
                <a:solidFill>
                  <a:schemeClr val="tx1"/>
                </a:solidFill>
                <a:effectLst/>
                <a:latin typeface="Arial" panose="020B0604020202020204" pitchFamily="34" charset="0"/>
              </a:rPr>
              <a:t>      Works on </a:t>
            </a:r>
            <a:r>
              <a:rPr kumimoji="0" lang="en-US" altLang="en-US" sz="4400" b="1" i="0" u="none" strike="noStrike" cap="none" normalizeH="0" baseline="0" dirty="0">
                <a:ln>
                  <a:noFill/>
                </a:ln>
                <a:solidFill>
                  <a:schemeClr val="tx1"/>
                </a:solidFill>
                <a:effectLst/>
                <a:latin typeface="Arial" panose="020B0604020202020204" pitchFamily="34" charset="0"/>
              </a:rPr>
              <a:t>Windows</a:t>
            </a:r>
            <a:r>
              <a:rPr kumimoji="0" lang="en-US" altLang="en-US" sz="4400" b="0" i="0" u="none" strike="noStrike" cap="none" normalizeH="0" baseline="0" dirty="0">
                <a:ln>
                  <a:noFill/>
                </a:ln>
                <a:solidFill>
                  <a:schemeClr val="tx1"/>
                </a:solidFill>
                <a:effectLst/>
                <a:latin typeface="Arial" panose="020B0604020202020204" pitchFamily="34" charset="0"/>
              </a:rPr>
              <a:t>, </a:t>
            </a:r>
            <a:r>
              <a:rPr kumimoji="0" lang="en-US" altLang="en-US" sz="4400" b="1" i="0" u="none" strike="noStrike" cap="none" normalizeH="0" baseline="0" dirty="0">
                <a:ln>
                  <a:noFill/>
                </a:ln>
                <a:solidFill>
                  <a:schemeClr val="tx1"/>
                </a:solidFill>
                <a:effectLst/>
                <a:latin typeface="Arial" panose="020B0604020202020204" pitchFamily="34" charset="0"/>
              </a:rPr>
              <a:t>macOS</a:t>
            </a:r>
            <a:r>
              <a:rPr kumimoji="0" lang="en-US" altLang="en-US" sz="4400" b="0" i="0" u="none" strike="noStrike" cap="none" normalizeH="0" baseline="0" dirty="0">
                <a:ln>
                  <a:noFill/>
                </a:ln>
                <a:solidFill>
                  <a:schemeClr val="tx1"/>
                </a:solidFill>
                <a:effectLst/>
                <a:latin typeface="Arial" panose="020B0604020202020204" pitchFamily="34" charset="0"/>
              </a:rPr>
              <a:t>, or </a:t>
            </a:r>
            <a:r>
              <a:rPr kumimoji="0" lang="en-US" altLang="en-US" sz="4400" b="1" i="0" u="none" strike="noStrike" cap="none" normalizeH="0" baseline="0" dirty="0">
                <a:ln>
                  <a:noFill/>
                </a:ln>
                <a:solidFill>
                  <a:schemeClr val="tx1"/>
                </a:solidFill>
                <a:effectLst/>
                <a:latin typeface="Arial" panose="020B0604020202020204" pitchFamily="34" charset="0"/>
              </a:rPr>
              <a:t>Linux</a:t>
            </a:r>
            <a:endParaRPr kumimoji="0" lang="en-US" altLang="en-US" sz="4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210E3E-B659-37EF-68E4-EDA9EE1F5C1B}"/>
              </a:ext>
            </a:extLst>
          </p:cNvPr>
          <p:cNvSpPr>
            <a:spLocks noGrp="1"/>
          </p:cNvSpPr>
          <p:nvPr>
            <p:ph type="body" sz="quarter" idx="21"/>
          </p:nvPr>
        </p:nvSpPr>
        <p:spPr>
          <a:xfrm>
            <a:off x="1206500" y="318978"/>
            <a:ext cx="21971000" cy="914399"/>
          </a:xfrm>
        </p:spPr>
        <p:txBody>
          <a:bodyPr>
            <a:normAutofit/>
          </a:bodyPr>
          <a:lstStyle/>
          <a:p>
            <a:r>
              <a:rPr lang="en-GB" sz="4400" b="1" dirty="0"/>
              <a:t>Hardware Requirements:</a:t>
            </a:r>
            <a:endParaRPr lang="en-IN" sz="4400" b="1" dirty="0"/>
          </a:p>
        </p:txBody>
      </p:sp>
      <p:sp>
        <p:nvSpPr>
          <p:cNvPr id="3" name="Text Placeholder 2">
            <a:extLst>
              <a:ext uri="{FF2B5EF4-FFF2-40B4-BE49-F238E27FC236}">
                <a16:creationId xmlns:a16="http://schemas.microsoft.com/office/drawing/2014/main" id="{BDDAA851-85E3-2BDD-700E-B57ED7D16F24}"/>
              </a:ext>
            </a:extLst>
          </p:cNvPr>
          <p:cNvSpPr>
            <a:spLocks noGrp="1"/>
          </p:cNvSpPr>
          <p:nvPr>
            <p:ph type="body" idx="1"/>
          </p:nvPr>
        </p:nvSpPr>
        <p:spPr>
          <a:xfrm>
            <a:off x="659218" y="1552353"/>
            <a:ext cx="24008317" cy="11355572"/>
          </a:xfrm>
        </p:spPr>
        <p:txBody>
          <a:bodyPr>
            <a:normAutofit/>
          </a:bodyPr>
          <a:lstStyle/>
          <a:p>
            <a:r>
              <a:rPr lang="en-IN" sz="4400" b="1" dirty="0"/>
              <a:t>  </a:t>
            </a:r>
            <a:r>
              <a:rPr lang="en-IN" sz="4400" b="1" dirty="0" err="1"/>
              <a:t>Minimun</a:t>
            </a:r>
            <a:r>
              <a:rPr lang="en-IN" sz="4400" b="1" dirty="0"/>
              <a:t> Requirement:</a:t>
            </a:r>
            <a:endParaRPr lang="en-IN" sz="4400" dirty="0"/>
          </a:p>
          <a:p>
            <a:endParaRPr lang="en-IN" sz="4400" b="1" dirty="0"/>
          </a:p>
          <a:p>
            <a:endParaRPr lang="en-IN" sz="3600" b="1" dirty="0"/>
          </a:p>
          <a:p>
            <a:endParaRPr lang="en-IN" sz="4400" dirty="0"/>
          </a:p>
          <a:p>
            <a:r>
              <a:rPr lang="en-IN" sz="4400" dirty="0"/>
              <a:t>  </a:t>
            </a:r>
          </a:p>
        </p:txBody>
      </p:sp>
      <p:sp>
        <p:nvSpPr>
          <p:cNvPr id="7" name="Rectangle 1">
            <a:extLst>
              <a:ext uri="{FF2B5EF4-FFF2-40B4-BE49-F238E27FC236}">
                <a16:creationId xmlns:a16="http://schemas.microsoft.com/office/drawing/2014/main" id="{784198AE-3D9D-274F-BE91-2ECC1D3DEC6D}"/>
              </a:ext>
            </a:extLst>
          </p:cNvPr>
          <p:cNvSpPr>
            <a:spLocks noChangeArrowheads="1"/>
          </p:cNvSpPr>
          <p:nvPr/>
        </p:nvSpPr>
        <p:spPr bwMode="auto">
          <a:xfrm>
            <a:off x="1531088" y="3075155"/>
            <a:ext cx="18266735"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4400" b="1" i="0" u="none" strike="noStrike" cap="none" normalizeH="0" baseline="0" dirty="0">
                <a:ln>
                  <a:noFill/>
                </a:ln>
                <a:solidFill>
                  <a:schemeClr val="tx1"/>
                </a:solidFill>
                <a:effectLst/>
                <a:latin typeface="Arial" panose="020B0604020202020204" pitchFamily="34" charset="0"/>
              </a:rPr>
              <a:t>Processor:</a:t>
            </a:r>
            <a:r>
              <a:rPr kumimoji="0" lang="en-US" altLang="en-US" sz="4400" b="0" i="0" u="none" strike="noStrike" cap="none" normalizeH="0" baseline="0" dirty="0">
                <a:ln>
                  <a:noFill/>
                </a:ln>
                <a:solidFill>
                  <a:schemeClr val="tx1"/>
                </a:solidFill>
                <a:effectLst/>
                <a:latin typeface="Arial" panose="020B0604020202020204" pitchFamily="34" charset="0"/>
              </a:rPr>
              <a:t> Dual-Core 2.0 GHz or higher</a:t>
            </a:r>
          </a:p>
          <a:p>
            <a:pPr marL="0" marR="0" lvl="0" indent="0" algn="l" defTabSz="914400" rtl="0" eaLnBrk="0" fontAlgn="base" latinLnBrk="0" hangingPunct="0">
              <a:lnSpc>
                <a:spcPct val="100000"/>
              </a:lnSpc>
              <a:spcBef>
                <a:spcPct val="0"/>
              </a:spcBef>
              <a:spcAft>
                <a:spcPct val="0"/>
              </a:spcAft>
              <a:buClrTx/>
              <a:buSzTx/>
              <a:tabLst/>
            </a:pPr>
            <a:r>
              <a:rPr kumimoji="0" lang="en-US" altLang="en-US" sz="4400" b="1" i="0" u="none" strike="noStrike" cap="none" normalizeH="0" baseline="0" dirty="0">
                <a:ln>
                  <a:noFill/>
                </a:ln>
                <a:solidFill>
                  <a:schemeClr val="tx1"/>
                </a:solidFill>
                <a:effectLst/>
                <a:latin typeface="Arial" panose="020B0604020202020204" pitchFamily="34" charset="0"/>
              </a:rPr>
              <a:t>RAM:</a:t>
            </a:r>
            <a:r>
              <a:rPr kumimoji="0" lang="en-US" altLang="en-US" sz="4400" b="0" i="0" u="none" strike="noStrike" cap="none" normalizeH="0" baseline="0" dirty="0">
                <a:ln>
                  <a:noFill/>
                </a:ln>
                <a:solidFill>
                  <a:schemeClr val="tx1"/>
                </a:solidFill>
                <a:effectLst/>
                <a:latin typeface="Arial" panose="020B0604020202020204" pitchFamily="34" charset="0"/>
              </a:rPr>
              <a:t> 4 GB</a:t>
            </a:r>
          </a:p>
          <a:p>
            <a:pPr marL="0" marR="0" lvl="0" indent="0" algn="l" defTabSz="914400" rtl="0" eaLnBrk="0" fontAlgn="base" latinLnBrk="0" hangingPunct="0">
              <a:lnSpc>
                <a:spcPct val="100000"/>
              </a:lnSpc>
              <a:spcBef>
                <a:spcPct val="0"/>
              </a:spcBef>
              <a:spcAft>
                <a:spcPct val="0"/>
              </a:spcAft>
              <a:buClrTx/>
              <a:buSzTx/>
              <a:tabLst/>
            </a:pPr>
            <a:r>
              <a:rPr kumimoji="0" lang="en-US" altLang="en-US" sz="4400" b="1" i="0" u="none" strike="noStrike" cap="none" normalizeH="0" baseline="0" dirty="0">
                <a:ln>
                  <a:noFill/>
                </a:ln>
                <a:solidFill>
                  <a:schemeClr val="tx1"/>
                </a:solidFill>
                <a:effectLst/>
                <a:latin typeface="Arial" panose="020B0604020202020204" pitchFamily="34" charset="0"/>
              </a:rPr>
              <a:t>Storage:</a:t>
            </a:r>
            <a:r>
              <a:rPr kumimoji="0" lang="en-US" altLang="en-US" sz="4400" b="0" i="0" u="none" strike="noStrike" cap="none" normalizeH="0" baseline="0" dirty="0">
                <a:ln>
                  <a:noFill/>
                </a:ln>
                <a:solidFill>
                  <a:schemeClr val="tx1"/>
                </a:solidFill>
                <a:effectLst/>
                <a:latin typeface="Arial" panose="020B0604020202020204" pitchFamily="34" charset="0"/>
              </a:rPr>
              <a:t> 500 MB of free disk space</a:t>
            </a:r>
          </a:p>
          <a:p>
            <a:pPr marL="0" marR="0" lvl="0" indent="0" algn="l" defTabSz="914400" rtl="0" eaLnBrk="0" fontAlgn="base" latinLnBrk="0" hangingPunct="0">
              <a:lnSpc>
                <a:spcPct val="100000"/>
              </a:lnSpc>
              <a:spcBef>
                <a:spcPct val="0"/>
              </a:spcBef>
              <a:spcAft>
                <a:spcPct val="0"/>
              </a:spcAft>
              <a:buClrTx/>
              <a:buSzTx/>
              <a:tabLst/>
            </a:pPr>
            <a:r>
              <a:rPr kumimoji="0" lang="en-US" altLang="en-US" sz="4400" b="1" i="0" u="none" strike="noStrike" cap="none" normalizeH="0" baseline="0" dirty="0">
                <a:ln>
                  <a:noFill/>
                </a:ln>
                <a:solidFill>
                  <a:schemeClr val="tx1"/>
                </a:solidFill>
                <a:effectLst/>
                <a:latin typeface="Arial" panose="020B0604020202020204" pitchFamily="34" charset="0"/>
              </a:rPr>
              <a:t>Display:</a:t>
            </a:r>
            <a:r>
              <a:rPr kumimoji="0" lang="en-US" altLang="en-US" sz="4400" b="0" i="0" u="none" strike="noStrike" cap="none" normalizeH="0" baseline="0" dirty="0">
                <a:ln>
                  <a:noFill/>
                </a:ln>
                <a:solidFill>
                  <a:schemeClr val="tx1"/>
                </a:solidFill>
                <a:effectLst/>
                <a:latin typeface="Arial" panose="020B0604020202020204" pitchFamily="34" charset="0"/>
              </a:rPr>
              <a:t> </a:t>
            </a:r>
            <a:r>
              <a:rPr lang="en-US" altLang="en-US" sz="4400" dirty="0">
                <a:latin typeface="Arial" panose="020B0604020202020204" pitchFamily="34" charset="0"/>
              </a:rPr>
              <a:t>1024</a:t>
            </a:r>
            <a:r>
              <a:rPr lang="en-IN" sz="4400" dirty="0"/>
              <a:t>x768</a:t>
            </a:r>
            <a:r>
              <a:rPr kumimoji="0" lang="en-US" altLang="en-US" sz="4400" b="0" i="0" u="none" strike="noStrike" cap="none" normalizeH="0" baseline="0" dirty="0">
                <a:ln>
                  <a:noFill/>
                </a:ln>
                <a:solidFill>
                  <a:schemeClr val="tx1"/>
                </a:solidFill>
                <a:effectLst/>
                <a:latin typeface="Arial" panose="020B0604020202020204" pitchFamily="34" charset="0"/>
              </a:rPr>
              <a:t> resolution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4400" b="1" i="0" u="none" strike="noStrike" cap="none" normalizeH="0" baseline="0" dirty="0">
                <a:ln>
                  <a:noFill/>
                </a:ln>
                <a:solidFill>
                  <a:schemeClr val="tx1"/>
                </a:solidFill>
                <a:effectLst/>
                <a:latin typeface="Arial" panose="020B0604020202020204" pitchFamily="34" charset="0"/>
              </a:rPr>
              <a:t>Internet:</a:t>
            </a:r>
            <a:r>
              <a:rPr kumimoji="0" lang="en-US" altLang="en-US" sz="4400" b="0" i="0" u="none" strike="noStrike" cap="none" normalizeH="0" baseline="0" dirty="0">
                <a:ln>
                  <a:noFill/>
                </a:ln>
                <a:solidFill>
                  <a:schemeClr val="tx1"/>
                </a:solidFill>
                <a:effectLst/>
                <a:latin typeface="Arial" panose="020B0604020202020204" pitchFamily="34" charset="0"/>
              </a:rPr>
              <a:t> Required (for loading Lottie animations)</a:t>
            </a:r>
          </a:p>
        </p:txBody>
      </p:sp>
    </p:spTree>
    <p:extLst>
      <p:ext uri="{BB962C8B-B14F-4D97-AF65-F5344CB8AC3E}">
        <p14:creationId xmlns:p14="http://schemas.microsoft.com/office/powerpoint/2010/main" val="140236180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OBJECTIVE"/>
          <p:cNvSpPr txBox="1">
            <a:spLocks noGrp="1"/>
          </p:cNvSpPr>
          <p:nvPr>
            <p:ph type="body" sz="quarter" idx="21"/>
          </p:nvPr>
        </p:nvSpPr>
        <p:spPr>
          <a:xfrm>
            <a:off x="1206500" y="850605"/>
            <a:ext cx="19271807" cy="113095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lstStyle>
          <a:p>
            <a:r>
              <a:rPr b="1" dirty="0"/>
              <a:t>OBJECTIVE</a:t>
            </a:r>
          </a:p>
        </p:txBody>
      </p:sp>
      <p:sp>
        <p:nvSpPr>
          <p:cNvPr id="187" name="To build a regression model that predicts house price using real world data.…"/>
          <p:cNvSpPr txBox="1">
            <a:spLocks noGrp="1"/>
          </p:cNvSpPr>
          <p:nvPr>
            <p:ph type="body" idx="1"/>
          </p:nvPr>
        </p:nvSpPr>
        <p:spPr>
          <a:xfrm>
            <a:off x="1206500" y="1988132"/>
            <a:ext cx="21971000" cy="9739736"/>
          </a:xfrm>
          <a:prstGeom prst="rect">
            <a:avLst/>
          </a:prstGeom>
        </p:spPr>
        <p:txBody>
          <a:bodyPr>
            <a:normAutofit/>
          </a:bodyPr>
          <a:lstStyle/>
          <a:p>
            <a:pPr>
              <a:buNone/>
            </a:pPr>
            <a:r>
              <a:rPr lang="en-GB" sz="4400" dirty="0"/>
              <a:t>The main objective of this project is to develop a </a:t>
            </a:r>
            <a:r>
              <a:rPr lang="en-GB" sz="4400" b="1" dirty="0"/>
              <a:t>machine learning-based application</a:t>
            </a:r>
            <a:r>
              <a:rPr lang="en-GB" sz="4400" dirty="0"/>
              <a:t> that can accurately classify email or text messages as </a:t>
            </a:r>
            <a:r>
              <a:rPr lang="en-GB" sz="4400" b="1" dirty="0"/>
              <a:t>Spam</a:t>
            </a:r>
            <a:r>
              <a:rPr lang="en-GB" sz="4400" dirty="0"/>
              <a:t> or </a:t>
            </a:r>
            <a:r>
              <a:rPr lang="en-GB" sz="4400" b="1" dirty="0"/>
              <a:t>Not </a:t>
            </a:r>
            <a:r>
              <a:rPr lang="en-GB" sz="4400" b="1" dirty="0" err="1"/>
              <a:t>Spam</a:t>
            </a:r>
            <a:r>
              <a:rPr lang="en-GB" sz="4400" dirty="0" err="1"/>
              <a:t>.Using</a:t>
            </a:r>
            <a:r>
              <a:rPr lang="en-GB" sz="4400" dirty="0"/>
              <a:t> the </a:t>
            </a:r>
            <a:r>
              <a:rPr lang="en-GB" sz="4400" b="1" dirty="0"/>
              <a:t>Naive Bayes algorithm</a:t>
            </a:r>
            <a:r>
              <a:rPr lang="en-GB" sz="4400" dirty="0"/>
              <a:t> and </a:t>
            </a:r>
            <a:r>
              <a:rPr lang="en-GB" sz="4400" b="1" dirty="0"/>
              <a:t>natural language processing (NLP)</a:t>
            </a:r>
            <a:r>
              <a:rPr lang="en-GB" sz="4400" dirty="0"/>
              <a:t> techniques, the system aims to:</a:t>
            </a:r>
          </a:p>
          <a:p>
            <a:pPr marL="571500" indent="-571500">
              <a:buFont typeface="Wingdings" panose="05000000000000000000" pitchFamily="2" charset="2"/>
              <a:buChar char="Ø"/>
            </a:pPr>
            <a:r>
              <a:rPr lang="en-GB" sz="4400" dirty="0"/>
              <a:t>Detect spam messages with high accuracy.</a:t>
            </a:r>
          </a:p>
          <a:p>
            <a:pPr marL="571500" indent="-571500">
              <a:buFont typeface="Wingdings" panose="05000000000000000000" pitchFamily="2" charset="2"/>
              <a:buChar char="Ø"/>
            </a:pPr>
            <a:r>
              <a:rPr lang="en-GB" sz="4400" dirty="0"/>
              <a:t>Minimize false positives and negatives.</a:t>
            </a:r>
          </a:p>
          <a:p>
            <a:pPr marL="571500" indent="-571500">
              <a:buFont typeface="Wingdings" panose="05000000000000000000" pitchFamily="2" charset="2"/>
              <a:buChar char="Ø"/>
            </a:pPr>
            <a:r>
              <a:rPr lang="en-GB" sz="4400" dirty="0"/>
              <a:t>Provide a simple and interactive </a:t>
            </a:r>
            <a:r>
              <a:rPr lang="en-GB" sz="4400" b="1" dirty="0" err="1"/>
              <a:t>Streamlit</a:t>
            </a:r>
            <a:r>
              <a:rPr lang="en-GB" sz="4400" b="1" dirty="0"/>
              <a:t>-based web interface</a:t>
            </a:r>
            <a:r>
              <a:rPr lang="en-GB" sz="4400" dirty="0"/>
              <a:t> for real-time testing.</a:t>
            </a:r>
          </a:p>
          <a:p>
            <a:pPr marL="571500" indent="-571500">
              <a:buFont typeface="Wingdings" panose="05000000000000000000" pitchFamily="2" charset="2"/>
              <a:buChar char="Ø"/>
            </a:pPr>
            <a:r>
              <a:rPr lang="en-GB" sz="4400" dirty="0"/>
              <a:t>Enhance user safety and productivity by filtering unwanted messages.</a:t>
            </a:r>
          </a:p>
          <a:p>
            <a:pPr>
              <a:buSzPct val="100000"/>
            </a:pPr>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DATA FLOW"/>
          <p:cNvSpPr txBox="1">
            <a:spLocks noGrp="1"/>
          </p:cNvSpPr>
          <p:nvPr>
            <p:ph type="body" sz="quarter" idx="22"/>
          </p:nvPr>
        </p:nvSpPr>
        <p:spPr>
          <a:xfrm>
            <a:off x="382772" y="318977"/>
            <a:ext cx="18628242" cy="10845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lvl1pPr algn="ctr"/>
          </a:lstStyle>
          <a:p>
            <a:r>
              <a:rPr b="1" dirty="0"/>
              <a:t>DATA FLOW</a:t>
            </a:r>
            <a:r>
              <a:rPr lang="en-GB" b="1" dirty="0"/>
              <a:t> – Spam Email Detection</a:t>
            </a:r>
            <a:endParaRPr b="1" dirty="0"/>
          </a:p>
        </p:txBody>
      </p:sp>
      <p:sp>
        <p:nvSpPr>
          <p:cNvPr id="4" name="Rectangle 1">
            <a:extLst>
              <a:ext uri="{FF2B5EF4-FFF2-40B4-BE49-F238E27FC236}">
                <a16:creationId xmlns:a16="http://schemas.microsoft.com/office/drawing/2014/main" id="{7EB40127-87B1-9938-8E96-6A585E1E8E9D}"/>
              </a:ext>
            </a:extLst>
          </p:cNvPr>
          <p:cNvSpPr>
            <a:spLocks noGrp="1" noChangeArrowheads="1"/>
          </p:cNvSpPr>
          <p:nvPr>
            <p:ph type="body" sz="half" idx="1"/>
          </p:nvPr>
        </p:nvSpPr>
        <p:spPr bwMode="auto">
          <a:xfrm>
            <a:off x="1106488" y="1941394"/>
            <a:ext cx="21291983" cy="114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chemeClr val="tx1"/>
                </a:solidFill>
                <a:effectLst/>
                <a:latin typeface="Arial" panose="020B0604020202020204" pitchFamily="34" charset="0"/>
              </a:rPr>
              <a:t>1. Input</a:t>
            </a:r>
          </a:p>
          <a:p>
            <a:pPr marL="0" indent="0" eaLnBrk="0" fontAlgn="base" hangingPunct="0">
              <a:spcBef>
                <a:spcPct val="0"/>
              </a:spcBef>
              <a:spcAft>
                <a:spcPct val="0"/>
              </a:spcAft>
              <a:buClrTx/>
              <a:buSzTx/>
              <a:buNone/>
            </a:pPr>
            <a:r>
              <a:rPr kumimoji="0" lang="en-US" altLang="en-US" sz="4000" b="0" i="0" u="none" strike="noStrike" cap="none" normalizeH="0" baseline="0" dirty="0">
                <a:ln>
                  <a:noFill/>
                </a:ln>
                <a:solidFill>
                  <a:schemeClr val="tx1"/>
                </a:solidFill>
                <a:effectLst/>
                <a:latin typeface="Arial" panose="020B0604020202020204" pitchFamily="34" charset="0"/>
              </a:rPr>
              <a:t>     User provides a message through the </a:t>
            </a:r>
            <a:r>
              <a:rPr kumimoji="0" lang="en-US" altLang="en-US" sz="4000" b="0" i="0" u="none" strike="noStrike" cap="none" normalizeH="0" baseline="0" dirty="0" err="1">
                <a:ln>
                  <a:noFill/>
                </a:ln>
                <a:solidFill>
                  <a:schemeClr val="tx1"/>
                </a:solidFill>
                <a:effectLst/>
                <a:latin typeface="Arial" panose="020B0604020202020204" pitchFamily="34" charset="0"/>
              </a:rPr>
              <a:t>Streamlit</a:t>
            </a:r>
            <a:r>
              <a:rPr kumimoji="0" lang="en-US" altLang="en-US" sz="4000" b="0" i="0" u="none" strike="noStrike" cap="none" normalizeH="0" baseline="0" dirty="0">
                <a:ln>
                  <a:noFill/>
                </a:ln>
                <a:solidFill>
                  <a:schemeClr val="tx1"/>
                </a:solidFill>
                <a:effectLst/>
                <a:latin typeface="Arial" panose="020B0604020202020204" pitchFamily="34" charset="0"/>
              </a:rPr>
              <a:t> web interface.</a:t>
            </a:r>
          </a:p>
          <a:p>
            <a:pPr marL="0" lvl="0" indent="0" eaLnBrk="0" fontAlgn="base" hangingPunct="0">
              <a:spcBef>
                <a:spcPct val="0"/>
              </a:spcBef>
              <a:spcAft>
                <a:spcPct val="0"/>
              </a:spcAft>
              <a:buClrTx/>
              <a:buSzTx/>
              <a:buNone/>
            </a:pPr>
            <a:r>
              <a:rPr kumimoji="0" lang="en-US" altLang="en-US" sz="4000" b="0" i="0" u="none" strike="noStrike" cap="none" normalizeH="0" baseline="0" dirty="0">
                <a:ln>
                  <a:noFill/>
                </a:ln>
                <a:solidFill>
                  <a:schemeClr val="tx1"/>
                </a:solidFill>
                <a:effectLst/>
                <a:latin typeface="Arial" panose="020B0604020202020204" pitchFamily="34" charset="0"/>
              </a:rPr>
              <a:t>     Alternatively, labeled data (</a:t>
            </a:r>
            <a:r>
              <a:rPr kumimoji="0" lang="en-US" altLang="en-US" sz="4000" b="0" i="0" u="none" strike="noStrike" cap="none" normalizeH="0" baseline="0" dirty="0">
                <a:ln>
                  <a:noFill/>
                </a:ln>
                <a:solidFill>
                  <a:schemeClr val="tx1"/>
                </a:solidFill>
                <a:effectLst/>
                <a:latin typeface="Arial Unicode MS"/>
              </a:rPr>
              <a:t>spam.csv</a:t>
            </a:r>
            <a:r>
              <a:rPr kumimoji="0" lang="en-US" altLang="en-US" sz="4000" b="0" i="0" u="none" strike="noStrike" cap="none" normalizeH="0" baseline="0" dirty="0">
                <a:ln>
                  <a:noFill/>
                </a:ln>
                <a:solidFill>
                  <a:schemeClr val="tx1"/>
                </a:solidFill>
                <a:effectLst/>
              </a:rPr>
              <a:t>) is used for training.</a:t>
            </a:r>
            <a:endParaRPr kumimoji="0" lang="en-US" altLang="en-US" sz="4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chemeClr val="tx1"/>
                </a:solidFill>
                <a:effectLst/>
                <a:latin typeface="Arial" panose="020B0604020202020204" pitchFamily="34" charset="0"/>
              </a:rPr>
              <a:t>2. Data Preprocessing</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4000" b="0" i="0" u="none" strike="noStrike" cap="none" normalizeH="0" baseline="0" dirty="0">
                <a:ln>
                  <a:noFill/>
                </a:ln>
                <a:solidFill>
                  <a:schemeClr val="tx1"/>
                </a:solidFill>
                <a:effectLst/>
                <a:latin typeface="Arial" panose="020B0604020202020204" pitchFamily="34" charset="0"/>
              </a:rPr>
              <a:t>     Remove duplicate messages.</a:t>
            </a:r>
          </a:p>
          <a:p>
            <a:pPr marL="0" marR="0" lvl="0" indent="0" algn="l" defTabSz="914400" rtl="0" eaLnBrk="0" fontAlgn="base" latinLnBrk="0" hangingPunct="0">
              <a:lnSpc>
                <a:spcPct val="100000"/>
              </a:lnSpc>
              <a:spcBef>
                <a:spcPct val="0"/>
              </a:spcBef>
              <a:spcAft>
                <a:spcPct val="0"/>
              </a:spcAft>
              <a:buClrTx/>
              <a:buSzTx/>
              <a:buNone/>
              <a:tabLst/>
            </a:pPr>
            <a:r>
              <a:rPr lang="en-US" altLang="en-US" sz="4000" dirty="0">
                <a:solidFill>
                  <a:schemeClr val="tx1"/>
                </a:solidFill>
                <a:latin typeface="Arial" panose="020B0604020202020204" pitchFamily="34" charset="0"/>
              </a:rPr>
              <a:t>     </a:t>
            </a:r>
            <a:r>
              <a:rPr kumimoji="0" lang="en-US" altLang="en-US" sz="4000" b="0" i="0" u="none" strike="noStrike" cap="none" normalizeH="0" baseline="0" dirty="0">
                <a:ln>
                  <a:noFill/>
                </a:ln>
                <a:solidFill>
                  <a:schemeClr val="tx1"/>
                </a:solidFill>
                <a:effectLst/>
                <a:latin typeface="Arial" panose="020B0604020202020204" pitchFamily="34" charset="0"/>
              </a:rPr>
              <a:t>Label categories as “Spam” or “Not Spam”.</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4000" b="0" i="0" u="none" strike="noStrike" cap="none" normalizeH="0" baseline="0" dirty="0">
                <a:ln>
                  <a:noFill/>
                </a:ln>
                <a:solidFill>
                  <a:schemeClr val="tx1"/>
                </a:solidFill>
                <a:effectLst/>
                <a:latin typeface="Arial" panose="020B0604020202020204" pitchFamily="34" charset="0"/>
              </a:rPr>
              <a:t>     Split the dataset into training and testing sets.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chemeClr val="tx1"/>
                </a:solidFill>
                <a:effectLst/>
                <a:latin typeface="Arial" panose="020B0604020202020204" pitchFamily="34" charset="0"/>
              </a:rPr>
              <a:t>3. Feature Extraction</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4000" b="0" i="0" u="none" strike="noStrike" cap="none" normalizeH="0" baseline="0" dirty="0">
                <a:ln>
                  <a:noFill/>
                </a:ln>
                <a:solidFill>
                  <a:schemeClr val="tx1"/>
                </a:solidFill>
                <a:effectLst/>
                <a:latin typeface="Arial" panose="020B0604020202020204" pitchFamily="34" charset="0"/>
              </a:rPr>
              <a:t>     Use </a:t>
            </a:r>
            <a:r>
              <a:rPr kumimoji="0" lang="en-US" altLang="en-US" sz="4000" b="0" i="0" u="none" strike="noStrike" cap="none" normalizeH="0" baseline="0" dirty="0" err="1">
                <a:ln>
                  <a:noFill/>
                </a:ln>
                <a:solidFill>
                  <a:schemeClr val="tx1"/>
                </a:solidFill>
                <a:effectLst/>
                <a:latin typeface="Arial Unicode MS"/>
              </a:rPr>
              <a:t>CountVectorizer</a:t>
            </a:r>
            <a:r>
              <a:rPr kumimoji="0" lang="en-US" altLang="en-US" sz="4000" b="0" i="0" u="none" strike="noStrike" cap="none" normalizeH="0" baseline="0" dirty="0">
                <a:ln>
                  <a:noFill/>
                </a:ln>
                <a:solidFill>
                  <a:schemeClr val="tx1"/>
                </a:solidFill>
                <a:effectLst/>
              </a:rPr>
              <a:t> to convert messages into numerical features (bag-of-words model).</a:t>
            </a:r>
            <a:endParaRPr kumimoji="0" lang="en-US" altLang="en-US" sz="4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4000" b="0" i="0" u="none" strike="noStrike" cap="none" normalizeH="0" baseline="0" dirty="0">
                <a:ln>
                  <a:noFill/>
                </a:ln>
                <a:solidFill>
                  <a:schemeClr val="tx1"/>
                </a:solidFill>
                <a:effectLst/>
                <a:latin typeface="Arial" panose="020B0604020202020204" pitchFamily="34" charset="0"/>
              </a:rPr>
              <a:t>      Apply stop word removal for better accuracy.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chemeClr val="tx1"/>
                </a:solidFill>
                <a:effectLst/>
                <a:latin typeface="Arial" panose="020B0604020202020204" pitchFamily="34" charset="0"/>
              </a:rPr>
              <a:t>4. Model Training</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4000" b="0" i="0" u="none" strike="noStrike" cap="none" normalizeH="0" baseline="0" dirty="0">
                <a:ln>
                  <a:noFill/>
                </a:ln>
                <a:solidFill>
                  <a:schemeClr val="tx1"/>
                </a:solidFill>
                <a:effectLst/>
                <a:latin typeface="Arial" panose="020B0604020202020204" pitchFamily="34" charset="0"/>
              </a:rPr>
              <a:t>      Train a </a:t>
            </a:r>
            <a:r>
              <a:rPr kumimoji="0" lang="en-US" altLang="en-US" sz="4000" b="1" i="0" u="none" strike="noStrike" cap="none" normalizeH="0" baseline="0" dirty="0">
                <a:ln>
                  <a:noFill/>
                </a:ln>
                <a:solidFill>
                  <a:schemeClr val="tx1"/>
                </a:solidFill>
                <a:effectLst/>
                <a:latin typeface="Arial" panose="020B0604020202020204" pitchFamily="34" charset="0"/>
              </a:rPr>
              <a:t>Multinomial Naive Bayes</a:t>
            </a:r>
            <a:r>
              <a:rPr kumimoji="0" lang="en-US" altLang="en-US" sz="4000" b="0" i="0" u="none" strike="noStrike" cap="none" normalizeH="0" baseline="0" dirty="0">
                <a:ln>
                  <a:noFill/>
                </a:ln>
                <a:solidFill>
                  <a:schemeClr val="tx1"/>
                </a:solidFill>
                <a:effectLst/>
                <a:latin typeface="Arial" panose="020B0604020202020204" pitchFamily="34" charset="0"/>
              </a:rPr>
              <a:t> classifier using the processed features and labels.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chemeClr val="tx1"/>
                </a:solidFill>
                <a:effectLst/>
                <a:latin typeface="Arial" panose="020B0604020202020204" pitchFamily="34" charset="0"/>
              </a:rPr>
              <a:t>5. Prediction</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4000" b="0" i="0" u="none" strike="noStrike" cap="none" normalizeH="0" baseline="0" dirty="0">
                <a:ln>
                  <a:noFill/>
                </a:ln>
                <a:solidFill>
                  <a:schemeClr val="tx1"/>
                </a:solidFill>
                <a:effectLst/>
                <a:latin typeface="Arial" panose="020B0604020202020204" pitchFamily="34" charset="0"/>
              </a:rPr>
              <a:t>      Convert user input into the same feature format.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4000" b="0" i="0" u="none" strike="noStrike" cap="none" normalizeH="0" baseline="0" dirty="0">
                <a:ln>
                  <a:noFill/>
                </a:ln>
                <a:solidFill>
                  <a:schemeClr val="tx1"/>
                </a:solidFill>
                <a:effectLst/>
                <a:latin typeface="Arial" panose="020B0604020202020204" pitchFamily="34" charset="0"/>
              </a:rPr>
              <a:t>      Predict using the trained Naive Bayes model.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chemeClr val="tx1"/>
                </a:solidFill>
                <a:effectLst/>
                <a:latin typeface="Arial" panose="020B0604020202020204" pitchFamily="34" charset="0"/>
              </a:rPr>
              <a:t>6. Output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4000" b="0" i="0" u="none" strike="noStrike" cap="none" normalizeH="0" baseline="0" dirty="0">
                <a:ln>
                  <a:noFill/>
                </a:ln>
                <a:solidFill>
                  <a:schemeClr val="tx1"/>
                </a:solidFill>
                <a:effectLst/>
                <a:latin typeface="Arial" panose="020B0604020202020204" pitchFamily="34" charset="0"/>
              </a:rPr>
              <a:t>      Display prediction result (Spam or Not Spam).</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4000" b="0" i="0" u="none" strike="noStrike" cap="none" normalizeH="0" baseline="0" dirty="0">
                <a:ln>
                  <a:noFill/>
                </a:ln>
                <a:solidFill>
                  <a:schemeClr val="tx1"/>
                </a:solidFill>
                <a:effectLst/>
                <a:latin typeface="Arial" panose="020B0604020202020204" pitchFamily="34" charset="0"/>
              </a:rPr>
              <a:t>      Visual feedback provided via Lottie animations.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36F3A-415E-725D-2BF3-65D834DA727D}"/>
              </a:ext>
            </a:extLst>
          </p:cNvPr>
          <p:cNvSpPr>
            <a:spLocks noGrp="1"/>
          </p:cNvSpPr>
          <p:nvPr>
            <p:ph type="title"/>
          </p:nvPr>
        </p:nvSpPr>
        <p:spPr>
          <a:xfrm>
            <a:off x="425302" y="297712"/>
            <a:ext cx="20371982" cy="2254102"/>
          </a:xfrm>
        </p:spPr>
        <p:txBody>
          <a:bodyPr>
            <a:normAutofit/>
          </a:bodyPr>
          <a:lstStyle/>
          <a:p>
            <a:r>
              <a:rPr lang="en-GB" sz="5400" b="1" dirty="0">
                <a:solidFill>
                  <a:schemeClr val="tx1"/>
                </a:solidFill>
              </a:rPr>
              <a:t>Data Flow Diagram:- Level 0</a:t>
            </a:r>
            <a:endParaRPr lang="en-IN" sz="5400" dirty="0">
              <a:solidFill>
                <a:schemeClr val="tx1"/>
              </a:solidFill>
            </a:endParaRPr>
          </a:p>
        </p:txBody>
      </p:sp>
      <p:pic>
        <p:nvPicPr>
          <p:cNvPr id="5" name="Content Placeholder 4" descr="A flowchart of a software model&#10;&#10;AI-generated content may be incorrect.">
            <a:extLst>
              <a:ext uri="{FF2B5EF4-FFF2-40B4-BE49-F238E27FC236}">
                <a16:creationId xmlns:a16="http://schemas.microsoft.com/office/drawing/2014/main" id="{3664FA25-AA90-BDB3-8840-2E2DF7FAB1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2669" y="1516856"/>
            <a:ext cx="8124825" cy="12192000"/>
          </a:xfrm>
        </p:spPr>
      </p:pic>
    </p:spTree>
    <p:extLst>
      <p:ext uri="{BB962C8B-B14F-4D97-AF65-F5344CB8AC3E}">
        <p14:creationId xmlns:p14="http://schemas.microsoft.com/office/powerpoint/2010/main" val="1869575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836D-EC1B-1C6B-E394-1C92B07ECD2C}"/>
              </a:ext>
            </a:extLst>
          </p:cNvPr>
          <p:cNvSpPr>
            <a:spLocks noGrp="1"/>
          </p:cNvSpPr>
          <p:nvPr>
            <p:ph type="title"/>
          </p:nvPr>
        </p:nvSpPr>
        <p:spPr>
          <a:xfrm>
            <a:off x="425302" y="276448"/>
            <a:ext cx="18122702" cy="1616148"/>
          </a:xfrm>
        </p:spPr>
        <p:txBody>
          <a:bodyPr>
            <a:normAutofit/>
          </a:bodyPr>
          <a:lstStyle/>
          <a:p>
            <a:r>
              <a:rPr lang="en-GB" sz="5400" b="1" dirty="0">
                <a:solidFill>
                  <a:schemeClr val="tx1"/>
                </a:solidFill>
              </a:rPr>
              <a:t>Data Flow Diagram:- Level 1</a:t>
            </a:r>
            <a:endParaRPr lang="en-IN" sz="5400" b="1" dirty="0">
              <a:solidFill>
                <a:schemeClr val="tx1"/>
              </a:solidFill>
            </a:endParaRPr>
          </a:p>
        </p:txBody>
      </p:sp>
      <p:pic>
        <p:nvPicPr>
          <p:cNvPr id="5" name="Content Placeholder 4" descr="A diagram of a user&#10;&#10;AI-generated content may be incorrect.">
            <a:extLst>
              <a:ext uri="{FF2B5EF4-FFF2-40B4-BE49-F238E27FC236}">
                <a16:creationId xmlns:a16="http://schemas.microsoft.com/office/drawing/2014/main" id="{CFC5F80E-DA2F-BECA-B8BC-630A81D09B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2491" y="1658938"/>
            <a:ext cx="7638181" cy="11461750"/>
          </a:xfrm>
        </p:spPr>
      </p:pic>
    </p:spTree>
    <p:extLst>
      <p:ext uri="{BB962C8B-B14F-4D97-AF65-F5344CB8AC3E}">
        <p14:creationId xmlns:p14="http://schemas.microsoft.com/office/powerpoint/2010/main" val="2477081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02738-B358-0646-5AD5-9F76AA2DBC3F}"/>
              </a:ext>
            </a:extLst>
          </p:cNvPr>
          <p:cNvSpPr>
            <a:spLocks noGrp="1"/>
          </p:cNvSpPr>
          <p:nvPr>
            <p:ph type="title"/>
          </p:nvPr>
        </p:nvSpPr>
        <p:spPr>
          <a:xfrm>
            <a:off x="212651" y="212652"/>
            <a:ext cx="18335353" cy="1420624"/>
          </a:xfrm>
        </p:spPr>
        <p:txBody>
          <a:bodyPr>
            <a:normAutofit/>
          </a:bodyPr>
          <a:lstStyle/>
          <a:p>
            <a:r>
              <a:rPr lang="en-GB" sz="5400" b="1" dirty="0">
                <a:solidFill>
                  <a:schemeClr val="tx1"/>
                </a:solidFill>
              </a:rPr>
              <a:t>ER Diagram:-</a:t>
            </a:r>
            <a:endParaRPr lang="en-IN" sz="5400" b="1" dirty="0">
              <a:solidFill>
                <a:schemeClr val="tx1"/>
              </a:solidFill>
            </a:endParaRPr>
          </a:p>
        </p:txBody>
      </p:sp>
      <p:pic>
        <p:nvPicPr>
          <p:cNvPr id="5" name="Content Placeholder 4" descr="A diagram of a algorithm&#10;&#10;AI-generated content may be incorrect.">
            <a:extLst>
              <a:ext uri="{FF2B5EF4-FFF2-40B4-BE49-F238E27FC236}">
                <a16:creationId xmlns:a16="http://schemas.microsoft.com/office/drawing/2014/main" id="{53C24AC0-063C-990C-A611-FB9FFC91B9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4641" y="1297172"/>
            <a:ext cx="16756911" cy="11291777"/>
          </a:xfrm>
        </p:spPr>
      </p:pic>
    </p:spTree>
    <p:extLst>
      <p:ext uri="{BB962C8B-B14F-4D97-AF65-F5344CB8AC3E}">
        <p14:creationId xmlns:p14="http://schemas.microsoft.com/office/powerpoint/2010/main" val="228890652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36_DynamicWavesLight">
  <a:themeElements>
    <a:clrScheme name="36_DynamicWavesLight">
      <a:dk1>
        <a:srgbClr val="000000"/>
      </a:dk1>
      <a:lt1>
        <a:srgbClr val="FFFFFF"/>
      </a:lt1>
      <a:dk2>
        <a:srgbClr val="53585F"/>
      </a:dk2>
      <a:lt2>
        <a:srgbClr val="D5D5D5"/>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36_DynamicWavesLight">
      <a:majorFont>
        <a:latin typeface="Produkt Extralight"/>
        <a:ea typeface="Produkt Extralight"/>
        <a:cs typeface="Produkt Extralight"/>
      </a:majorFont>
      <a:minorFont>
        <a:latin typeface="Produkt Extralight"/>
        <a:ea typeface="Produkt Extralight"/>
        <a:cs typeface="Produkt Extralight"/>
      </a:minorFont>
    </a:fontScheme>
    <a:fmtScheme name="36_DynamicWaves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9155"/>
            <a:lumOff val="-32673"/>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atOff val="-9155"/>
              <a:lumOff val="-3267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355600"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chemeClr val="accent1">
                <a:satOff val="-9155"/>
                <a:lumOff val="-32673"/>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Facet</Template>
  <TotalTime>156</TotalTime>
  <Words>742</Words>
  <Application>Microsoft Office PowerPoint</Application>
  <PresentationFormat>Custom</PresentationFormat>
  <Paragraphs>95</Paragraphs>
  <Slides>16</Slides>
  <Notes>0</Notes>
  <HiddenSlides>0</HiddenSlides>
  <MMClips>2</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Facet</vt:lpstr>
      <vt:lpstr>A Project Presentation On</vt:lpstr>
      <vt:lpstr>PowerPoint Presentation</vt:lpstr>
      <vt:lpstr>PowerPoint Presentation</vt:lpstr>
      <vt:lpstr>PowerPoint Presentation</vt:lpstr>
      <vt:lpstr>PowerPoint Presentation</vt:lpstr>
      <vt:lpstr>PowerPoint Presentation</vt:lpstr>
      <vt:lpstr>Data Flow Diagram:- Level 0</vt:lpstr>
      <vt:lpstr>Data Flow Diagram:- Level 1</vt:lpstr>
      <vt:lpstr>ER Diagram:-</vt:lpstr>
      <vt:lpstr>Use Case Diagram:-</vt:lpstr>
      <vt:lpstr>Homepage:-</vt:lpstr>
      <vt:lpstr>Sample Page 1:- </vt:lpstr>
      <vt:lpstr>Sample page 2:-</vt:lpstr>
      <vt:lpstr>Advantages:-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Vijaya Singh</cp:lastModifiedBy>
  <cp:revision>9</cp:revision>
  <dcterms:modified xsi:type="dcterms:W3CDTF">2025-05-07T08:44:13Z</dcterms:modified>
</cp:coreProperties>
</file>